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60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34" Type="http://schemas.openxmlformats.org/officeDocument/2006/relationships/image" Target="../media/image5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33" Type="http://schemas.openxmlformats.org/officeDocument/2006/relationships/image" Target="../media/image53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32" Type="http://schemas.openxmlformats.org/officeDocument/2006/relationships/image" Target="../media/image6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image" Target="../media/image49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31" Type="http://schemas.openxmlformats.org/officeDocument/2006/relationships/image" Target="../media/image52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image" Target="../media/image2.png"/><Relationship Id="rId21" Type="http://schemas.openxmlformats.org/officeDocument/2006/relationships/image" Target="../media/image68.png"/><Relationship Id="rId7" Type="http://schemas.openxmlformats.org/officeDocument/2006/relationships/image" Target="../media/image5.png"/><Relationship Id="rId12" Type="http://schemas.openxmlformats.org/officeDocument/2006/relationships/image" Target="../media/image6.png"/><Relationship Id="rId17" Type="http://schemas.openxmlformats.org/officeDocument/2006/relationships/image" Target="../media/image64.png"/><Relationship Id="rId2" Type="http://schemas.openxmlformats.org/officeDocument/2006/relationships/image" Target="../media/image1.png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4.png"/><Relationship Id="rId15" Type="http://schemas.openxmlformats.org/officeDocument/2006/relationships/image" Target="../media/image62.png"/><Relationship Id="rId10" Type="http://schemas.openxmlformats.org/officeDocument/2006/relationships/image" Target="../media/image58.png"/><Relationship Id="rId19" Type="http://schemas.openxmlformats.org/officeDocument/2006/relationships/image" Target="../media/image66.png"/><Relationship Id="rId4" Type="http://schemas.openxmlformats.org/officeDocument/2006/relationships/image" Target="../media/image3.png"/><Relationship Id="rId9" Type="http://schemas.openxmlformats.org/officeDocument/2006/relationships/image" Target="../media/image57.png"/><Relationship Id="rId1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69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73.png"/><Relationship Id="rId5" Type="http://schemas.openxmlformats.org/officeDocument/2006/relationships/image" Target="../media/image4.png"/><Relationship Id="rId10" Type="http://schemas.openxmlformats.org/officeDocument/2006/relationships/image" Target="../media/image72.png"/><Relationship Id="rId4" Type="http://schemas.openxmlformats.org/officeDocument/2006/relationships/image" Target="../media/image3.png"/><Relationship Id="rId9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6E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820002"/>
            <a:ext cx="18285714" cy="9465713"/>
            <a:chOff x="0" y="820002"/>
            <a:chExt cx="18285714" cy="946571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20002"/>
              <a:ext cx="18285714" cy="946571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-20289"/>
            <a:ext cx="18285714" cy="1023963"/>
            <a:chOff x="0" y="-20289"/>
            <a:chExt cx="18285714" cy="102396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-20289"/>
              <a:ext cx="18285714" cy="102396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34311" y="393026"/>
            <a:ext cx="894555" cy="218379"/>
            <a:chOff x="434311" y="393026"/>
            <a:chExt cx="894555" cy="218379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434311" y="393026"/>
              <a:ext cx="218379" cy="218379"/>
              <a:chOff x="434311" y="393026"/>
              <a:chExt cx="218379" cy="218379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34311" y="393026"/>
                <a:ext cx="218379" cy="218379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772400" y="393026"/>
              <a:ext cx="218379" cy="218379"/>
              <a:chOff x="772400" y="393026"/>
              <a:chExt cx="218379" cy="218379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2400" y="393026"/>
                <a:ext cx="218379" cy="218379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110488" y="393026"/>
              <a:ext cx="218379" cy="218379"/>
              <a:chOff x="1110488" y="393026"/>
              <a:chExt cx="218379" cy="218379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110488" y="393026"/>
                <a:ext cx="218379" cy="218379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17865569" y="230887"/>
            <a:ext cx="127466" cy="522448"/>
            <a:chOff x="17865569" y="230887"/>
            <a:chExt cx="127466" cy="52244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17865569" y="230887"/>
              <a:ext cx="106400" cy="106400"/>
              <a:chOff x="17865569" y="230887"/>
              <a:chExt cx="106400" cy="106400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865569" y="230887"/>
                <a:ext cx="106400" cy="106400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17876102" y="438911"/>
              <a:ext cx="106400" cy="106400"/>
              <a:chOff x="17876102" y="438911"/>
              <a:chExt cx="106400" cy="106400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876102" y="438911"/>
                <a:ext cx="106400" cy="106400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17886634" y="646935"/>
              <a:ext cx="106400" cy="106400"/>
              <a:chOff x="17886634" y="646935"/>
              <a:chExt cx="106400" cy="106400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886634" y="646935"/>
                <a:ext cx="106400" cy="106400"/>
              </a:xfrm>
              <a:prstGeom prst="rect">
                <a:avLst/>
              </a:prstGeom>
            </p:spPr>
          </p:pic>
        </p:grpSp>
      </p:grpSp>
      <p:grpSp>
        <p:nvGrpSpPr>
          <p:cNvPr id="1011" name="그룹 1011"/>
          <p:cNvGrpSpPr/>
          <p:nvPr/>
        </p:nvGrpSpPr>
        <p:grpSpPr>
          <a:xfrm>
            <a:off x="16977750" y="156110"/>
            <a:ext cx="704652" cy="704652"/>
            <a:chOff x="16977750" y="156110"/>
            <a:chExt cx="704652" cy="704652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977750" y="156110"/>
              <a:ext cx="704652" cy="704652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6944349" y="814794"/>
            <a:ext cx="809268" cy="528669"/>
            <a:chOff x="16944349" y="814794"/>
            <a:chExt cx="809268" cy="528669"/>
          </a:xfrm>
        </p:grpSpPr>
        <p:grpSp>
          <p:nvGrpSpPr>
            <p:cNvPr id="1013" name="그룹 1013"/>
            <p:cNvGrpSpPr/>
            <p:nvPr/>
          </p:nvGrpSpPr>
          <p:grpSpPr>
            <a:xfrm>
              <a:off x="16962270" y="814794"/>
              <a:ext cx="748566" cy="522584"/>
              <a:chOff x="16962270" y="814794"/>
              <a:chExt cx="748566" cy="522584"/>
            </a:xfrm>
          </p:grpSpPr>
          <p:pic>
            <p:nvPicPr>
              <p:cNvPr id="35" name="Object 34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6962270" y="814794"/>
                <a:ext cx="748566" cy="522584"/>
              </a:xfrm>
              <a:prstGeom prst="rect">
                <a:avLst/>
              </a:prstGeom>
            </p:spPr>
          </p:pic>
        </p:grpSp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592834" y="724521"/>
              <a:ext cx="1456533" cy="870048"/>
            </a:xfrm>
            <a:prstGeom prst="rect">
              <a:avLst/>
            </a:prstGeom>
          </p:spPr>
        </p:pic>
      </p:grpSp>
      <p:pic>
        <p:nvPicPr>
          <p:cNvPr id="39" name="Object 3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177857" y="49566"/>
            <a:ext cx="16061638" cy="1075048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803913" y="3997167"/>
            <a:ext cx="716969" cy="716969"/>
            <a:chOff x="803913" y="3997167"/>
            <a:chExt cx="716969" cy="716969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3913" y="3997167"/>
              <a:ext cx="716969" cy="716969"/>
            </a:xfrm>
            <a:prstGeom prst="rect">
              <a:avLst/>
            </a:prstGeom>
          </p:spPr>
        </p:pic>
      </p:grpSp>
      <p:pic>
        <p:nvPicPr>
          <p:cNvPr id="43" name="Object 4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13310" y="2740610"/>
            <a:ext cx="8742495" cy="8226781"/>
          </a:xfrm>
          <a:prstGeom prst="rect">
            <a:avLst/>
          </a:prstGeom>
        </p:spPr>
      </p:pic>
      <p:grpSp>
        <p:nvGrpSpPr>
          <p:cNvPr id="1015" name="그룹 1015"/>
          <p:cNvGrpSpPr/>
          <p:nvPr/>
        </p:nvGrpSpPr>
        <p:grpSpPr>
          <a:xfrm>
            <a:off x="9351167" y="2791324"/>
            <a:ext cx="8363806" cy="6981201"/>
            <a:chOff x="9351167" y="2791324"/>
            <a:chExt cx="8363806" cy="6981201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351167" y="2791324"/>
              <a:ext cx="8363806" cy="6981201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6073587" y="2725963"/>
            <a:ext cx="2497497" cy="1886696"/>
            <a:chOff x="6073587" y="2725963"/>
            <a:chExt cx="2497497" cy="1886696"/>
          </a:xfrm>
        </p:grpSpPr>
        <p:pic>
          <p:nvPicPr>
            <p:cNvPr id="48" name="Object 4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73587" y="2725963"/>
              <a:ext cx="2497497" cy="1886696"/>
            </a:xfrm>
            <a:prstGeom prst="rect">
              <a:avLst/>
            </a:prstGeom>
          </p:spPr>
        </p:pic>
      </p:grpSp>
      <p:pic>
        <p:nvPicPr>
          <p:cNvPr id="50" name="Object 4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403958" y="1997151"/>
            <a:ext cx="4267686" cy="11947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6E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820002"/>
            <a:ext cx="18285714" cy="9465713"/>
            <a:chOff x="0" y="820002"/>
            <a:chExt cx="18285714" cy="946571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20002"/>
              <a:ext cx="18285714" cy="946571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-20289"/>
            <a:ext cx="18285714" cy="1023963"/>
            <a:chOff x="0" y="-20289"/>
            <a:chExt cx="18285714" cy="102396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-20289"/>
              <a:ext cx="18285714" cy="102396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34311" y="393026"/>
            <a:ext cx="894555" cy="218379"/>
            <a:chOff x="434311" y="393026"/>
            <a:chExt cx="894555" cy="218379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434311" y="393026"/>
              <a:ext cx="218379" cy="218379"/>
              <a:chOff x="434311" y="393026"/>
              <a:chExt cx="218379" cy="218379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34311" y="393026"/>
                <a:ext cx="218379" cy="218379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772400" y="393026"/>
              <a:ext cx="218379" cy="218379"/>
              <a:chOff x="772400" y="393026"/>
              <a:chExt cx="218379" cy="218379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2400" y="393026"/>
                <a:ext cx="218379" cy="218379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110488" y="393026"/>
              <a:ext cx="218379" cy="218379"/>
              <a:chOff x="1110488" y="393026"/>
              <a:chExt cx="218379" cy="218379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110488" y="393026"/>
                <a:ext cx="218379" cy="218379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17865569" y="230887"/>
            <a:ext cx="127466" cy="522448"/>
            <a:chOff x="17865569" y="230887"/>
            <a:chExt cx="127466" cy="52244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17865569" y="230887"/>
              <a:ext cx="106400" cy="106400"/>
              <a:chOff x="17865569" y="230887"/>
              <a:chExt cx="106400" cy="106400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865569" y="230887"/>
                <a:ext cx="106400" cy="106400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17876102" y="438911"/>
              <a:ext cx="106400" cy="106400"/>
              <a:chOff x="17876102" y="438911"/>
              <a:chExt cx="106400" cy="106400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876102" y="438911"/>
                <a:ext cx="106400" cy="106400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17886634" y="646935"/>
              <a:ext cx="106400" cy="106400"/>
              <a:chOff x="17886634" y="646935"/>
              <a:chExt cx="106400" cy="106400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886634" y="646935"/>
                <a:ext cx="106400" cy="106400"/>
              </a:xfrm>
              <a:prstGeom prst="rect">
                <a:avLst/>
              </a:prstGeom>
            </p:spPr>
          </p:pic>
        </p:grpSp>
      </p:grpSp>
      <p:grpSp>
        <p:nvGrpSpPr>
          <p:cNvPr id="1011" name="그룹 1011"/>
          <p:cNvGrpSpPr/>
          <p:nvPr/>
        </p:nvGrpSpPr>
        <p:grpSpPr>
          <a:xfrm>
            <a:off x="16977750" y="156110"/>
            <a:ext cx="704652" cy="704652"/>
            <a:chOff x="16977750" y="156110"/>
            <a:chExt cx="704652" cy="704652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977750" y="156110"/>
              <a:ext cx="704652" cy="704652"/>
            </a:xfrm>
            <a:prstGeom prst="rect">
              <a:avLst/>
            </a:prstGeom>
          </p:spPr>
        </p:pic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63529" y="128535"/>
            <a:ext cx="6426533" cy="1017905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16927905" y="781906"/>
            <a:ext cx="809268" cy="528669"/>
            <a:chOff x="16927905" y="781906"/>
            <a:chExt cx="809268" cy="528669"/>
          </a:xfrm>
        </p:grpSpPr>
        <p:grpSp>
          <p:nvGrpSpPr>
            <p:cNvPr id="1013" name="그룹 1013"/>
            <p:cNvGrpSpPr/>
            <p:nvPr/>
          </p:nvGrpSpPr>
          <p:grpSpPr>
            <a:xfrm>
              <a:off x="16945826" y="781906"/>
              <a:ext cx="748566" cy="522584"/>
              <a:chOff x="16945826" y="781906"/>
              <a:chExt cx="748566" cy="522584"/>
            </a:xfrm>
          </p:grpSpPr>
          <p:pic>
            <p:nvPicPr>
              <p:cNvPr id="36" name="Object 35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6945826" y="781906"/>
                <a:ext cx="748566" cy="522584"/>
              </a:xfrm>
              <a:prstGeom prst="rect">
                <a:avLst/>
              </a:prstGeom>
            </p:spPr>
          </p:pic>
        </p:grpSp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574905" y="691633"/>
              <a:ext cx="1460990" cy="870048"/>
            </a:xfrm>
            <a:prstGeom prst="rect">
              <a:avLst/>
            </a:prstGeom>
          </p:spPr>
        </p:pic>
      </p:grpSp>
      <p:pic>
        <p:nvPicPr>
          <p:cNvPr id="40" name="Object 3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165450" y="3887010"/>
            <a:ext cx="9032276" cy="4952495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2805949" y="1436450"/>
            <a:ext cx="3023077" cy="2860383"/>
            <a:chOff x="2805949" y="1436450"/>
            <a:chExt cx="3023077" cy="2860383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05949" y="1436450"/>
              <a:ext cx="3023077" cy="2860383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13835149" y="1876443"/>
            <a:ext cx="3757624" cy="2725653"/>
            <a:chOff x="13835149" y="1876443"/>
            <a:chExt cx="3757624" cy="2725653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835149" y="1876443"/>
              <a:ext cx="3757624" cy="2725653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7863818" y="4701300"/>
            <a:ext cx="9780952" cy="4228571"/>
            <a:chOff x="7863818" y="4701300"/>
            <a:chExt cx="9780952" cy="4228571"/>
          </a:xfrm>
        </p:grpSpPr>
        <p:grpSp>
          <p:nvGrpSpPr>
            <p:cNvPr id="1017" name="그룹 1017"/>
            <p:cNvGrpSpPr/>
            <p:nvPr/>
          </p:nvGrpSpPr>
          <p:grpSpPr>
            <a:xfrm>
              <a:off x="7863818" y="4701300"/>
              <a:ext cx="9772358" cy="4223674"/>
              <a:chOff x="7863818" y="4701300"/>
              <a:chExt cx="9772358" cy="4223674"/>
            </a:xfrm>
          </p:grpSpPr>
          <p:pic>
            <p:nvPicPr>
              <p:cNvPr id="49" name="Object 48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7863818" y="4701300"/>
                <a:ext cx="9772358" cy="4223674"/>
              </a:xfrm>
              <a:prstGeom prst="rect">
                <a:avLst/>
              </a:prstGeom>
            </p:spPr>
          </p:pic>
        </p:grpSp>
        <p:pic>
          <p:nvPicPr>
            <p:cNvPr id="51" name="Object 50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429904" y="5953794"/>
              <a:ext cx="3384590" cy="2227162"/>
            </a:xfrm>
            <a:prstGeom prst="rect">
              <a:avLst/>
            </a:prstGeom>
          </p:spPr>
        </p:pic>
        <p:pic>
          <p:nvPicPr>
            <p:cNvPr id="52" name="Object 51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531734" y="6007319"/>
              <a:ext cx="3384590" cy="2227162"/>
            </a:xfrm>
            <a:prstGeom prst="rect">
              <a:avLst/>
            </a:prstGeom>
          </p:spPr>
        </p:pic>
      </p:grpSp>
      <p:pic>
        <p:nvPicPr>
          <p:cNvPr id="54" name="Object 5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762690" y="1941094"/>
            <a:ext cx="5267952" cy="2619448"/>
          </a:xfrm>
          <a:prstGeom prst="rect">
            <a:avLst/>
          </a:prstGeom>
        </p:spPr>
      </p:pic>
      <p:grpSp>
        <p:nvGrpSpPr>
          <p:cNvPr id="1018" name="그룹 1018"/>
          <p:cNvGrpSpPr/>
          <p:nvPr/>
        </p:nvGrpSpPr>
        <p:grpSpPr>
          <a:xfrm>
            <a:off x="12377472" y="4688181"/>
            <a:ext cx="983268" cy="4187461"/>
            <a:chOff x="12377472" y="4688181"/>
            <a:chExt cx="983268" cy="4187461"/>
          </a:xfrm>
        </p:grpSpPr>
        <p:pic>
          <p:nvPicPr>
            <p:cNvPr id="56" name="Object 55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377472" y="4688181"/>
              <a:ext cx="983268" cy="418746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6E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28126" y="501796"/>
            <a:ext cx="17314286" cy="10186521"/>
            <a:chOff x="528126" y="501796"/>
            <a:chExt cx="17314286" cy="1018652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129017" y="-4591464"/>
              <a:ext cx="34628571" cy="20373043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8126" y="501796"/>
              <a:ext cx="17314286" cy="1018652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15054" y="1238095"/>
            <a:ext cx="16455606" cy="8273716"/>
            <a:chOff x="915054" y="1238095"/>
            <a:chExt cx="16455606" cy="827371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5054" y="1238095"/>
              <a:ext cx="16455606" cy="827371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407077" y="782756"/>
            <a:ext cx="1466036" cy="180322"/>
            <a:chOff x="8407077" y="782756"/>
            <a:chExt cx="1466036" cy="180322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8407077" y="782756"/>
              <a:ext cx="157465" cy="157465"/>
              <a:chOff x="8407077" y="782756"/>
              <a:chExt cx="157465" cy="157465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407077" y="782756"/>
                <a:ext cx="157465" cy="157465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8843267" y="790375"/>
              <a:ext cx="157465" cy="157465"/>
              <a:chOff x="8843267" y="790375"/>
              <a:chExt cx="157465" cy="157465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843267" y="790375"/>
                <a:ext cx="157465" cy="157465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9279458" y="797994"/>
              <a:ext cx="157465" cy="157465"/>
              <a:chOff x="9279458" y="797994"/>
              <a:chExt cx="157465" cy="157465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9279458" y="797994"/>
                <a:ext cx="157465" cy="157465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9715648" y="805613"/>
              <a:ext cx="157465" cy="157465"/>
              <a:chOff x="9715648" y="805613"/>
              <a:chExt cx="157465" cy="157465"/>
            </a:xfrm>
          </p:grpSpPr>
          <p:pic>
            <p:nvPicPr>
              <p:cNvPr id="20" name="Object 19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9715648" y="805613"/>
                <a:ext cx="157465" cy="157465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915054" y="1240455"/>
            <a:ext cx="16455606" cy="559182"/>
            <a:chOff x="915054" y="1240455"/>
            <a:chExt cx="16455606" cy="559182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5054" y="1240455"/>
              <a:ext cx="16455606" cy="559182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211621" y="1424349"/>
            <a:ext cx="766986" cy="187237"/>
            <a:chOff x="1211621" y="1424349"/>
            <a:chExt cx="766986" cy="187237"/>
          </a:xfrm>
        </p:grpSpPr>
        <p:grpSp>
          <p:nvGrpSpPr>
            <p:cNvPr id="1010" name="그룹 1010"/>
            <p:cNvGrpSpPr/>
            <p:nvPr/>
          </p:nvGrpSpPr>
          <p:grpSpPr>
            <a:xfrm>
              <a:off x="1211621" y="1424349"/>
              <a:ext cx="187237" cy="187237"/>
              <a:chOff x="1211621" y="1424349"/>
              <a:chExt cx="187237" cy="187237"/>
            </a:xfrm>
          </p:grpSpPr>
          <p:pic>
            <p:nvPicPr>
              <p:cNvPr id="28" name="Object 27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211621" y="1424349"/>
                <a:ext cx="187237" cy="187237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1501496" y="1424349"/>
              <a:ext cx="187237" cy="187237"/>
              <a:chOff x="1501496" y="1424349"/>
              <a:chExt cx="187237" cy="187237"/>
            </a:xfrm>
          </p:grpSpPr>
          <p:pic>
            <p:nvPicPr>
              <p:cNvPr id="31" name="Object 30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501496" y="1424349"/>
                <a:ext cx="187237" cy="187237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1791370" y="1424349"/>
              <a:ext cx="187237" cy="187237"/>
              <a:chOff x="1791370" y="1424349"/>
              <a:chExt cx="187237" cy="187237"/>
            </a:xfrm>
          </p:grpSpPr>
          <p:pic>
            <p:nvPicPr>
              <p:cNvPr id="34" name="Object 33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791370" y="1424349"/>
                <a:ext cx="187237" cy="187237"/>
              </a:xfrm>
              <a:prstGeom prst="rect">
                <a:avLst/>
              </a:prstGeom>
            </p:spPr>
          </p:pic>
        </p:grpSp>
      </p:grpSp>
      <p:grpSp>
        <p:nvGrpSpPr>
          <p:cNvPr id="1013" name="그룹 1013"/>
          <p:cNvGrpSpPr/>
          <p:nvPr/>
        </p:nvGrpSpPr>
        <p:grpSpPr>
          <a:xfrm>
            <a:off x="17126435" y="1373031"/>
            <a:ext cx="71737" cy="294031"/>
            <a:chOff x="17126435" y="1373031"/>
            <a:chExt cx="71737" cy="294031"/>
          </a:xfrm>
        </p:grpSpPr>
        <p:grpSp>
          <p:nvGrpSpPr>
            <p:cNvPr id="1014" name="그룹 1014"/>
            <p:cNvGrpSpPr/>
            <p:nvPr/>
          </p:nvGrpSpPr>
          <p:grpSpPr>
            <a:xfrm>
              <a:off x="17126435" y="1373031"/>
              <a:ext cx="59882" cy="59882"/>
              <a:chOff x="17126435" y="1373031"/>
              <a:chExt cx="59882" cy="59882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7126435" y="1373031"/>
                <a:ext cx="59882" cy="59882"/>
              </a:xfrm>
              <a:prstGeom prst="rect">
                <a:avLst/>
              </a:prstGeom>
            </p:spPr>
          </p:pic>
        </p:grpSp>
        <p:grpSp>
          <p:nvGrpSpPr>
            <p:cNvPr id="1015" name="그룹 1015"/>
            <p:cNvGrpSpPr/>
            <p:nvPr/>
          </p:nvGrpSpPr>
          <p:grpSpPr>
            <a:xfrm>
              <a:off x="17132363" y="1490105"/>
              <a:ext cx="59882" cy="59882"/>
              <a:chOff x="17132363" y="1490105"/>
              <a:chExt cx="59882" cy="59882"/>
            </a:xfrm>
          </p:grpSpPr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7132363" y="1490105"/>
                <a:ext cx="59882" cy="59882"/>
              </a:xfrm>
              <a:prstGeom prst="rect">
                <a:avLst/>
              </a:prstGeom>
            </p:spPr>
          </p:pic>
        </p:grpSp>
        <p:grpSp>
          <p:nvGrpSpPr>
            <p:cNvPr id="1016" name="그룹 1016"/>
            <p:cNvGrpSpPr/>
            <p:nvPr/>
          </p:nvGrpSpPr>
          <p:grpSpPr>
            <a:xfrm>
              <a:off x="17138291" y="1607180"/>
              <a:ext cx="59882" cy="59882"/>
              <a:chOff x="17138291" y="1607180"/>
              <a:chExt cx="59882" cy="59882"/>
            </a:xfrm>
          </p:grpSpPr>
          <p:pic>
            <p:nvPicPr>
              <p:cNvPr id="45" name="Object 44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7138291" y="1607180"/>
                <a:ext cx="59882" cy="59882"/>
              </a:xfrm>
              <a:prstGeom prst="rect">
                <a:avLst/>
              </a:prstGeom>
            </p:spPr>
          </p:pic>
        </p:grpSp>
      </p:grpSp>
      <p:grpSp>
        <p:nvGrpSpPr>
          <p:cNvPr id="1017" name="그룹 1017"/>
          <p:cNvGrpSpPr/>
          <p:nvPr/>
        </p:nvGrpSpPr>
        <p:grpSpPr>
          <a:xfrm>
            <a:off x="2073845" y="4171429"/>
            <a:ext cx="2997661" cy="2247619"/>
            <a:chOff x="2073845" y="4171429"/>
            <a:chExt cx="2997661" cy="2247619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73845" y="4171429"/>
              <a:ext cx="2997661" cy="2247619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2064321" y="6609524"/>
            <a:ext cx="2997661" cy="2295840"/>
            <a:chOff x="2064321" y="6609524"/>
            <a:chExt cx="2997661" cy="2295840"/>
          </a:xfrm>
        </p:grpSpPr>
        <p:pic>
          <p:nvPicPr>
            <p:cNvPr id="52" name="Object 51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64321" y="6609524"/>
              <a:ext cx="2997661" cy="2295840"/>
            </a:xfrm>
            <a:prstGeom prst="rect">
              <a:avLst/>
            </a:prstGeom>
          </p:spPr>
        </p:pic>
      </p:grpSp>
      <p:grpSp>
        <p:nvGrpSpPr>
          <p:cNvPr id="1019" name="그룹 1019"/>
          <p:cNvGrpSpPr/>
          <p:nvPr/>
        </p:nvGrpSpPr>
        <p:grpSpPr>
          <a:xfrm>
            <a:off x="2098827" y="4204762"/>
            <a:ext cx="2942857" cy="1819048"/>
            <a:chOff x="2098827" y="4204762"/>
            <a:chExt cx="2942857" cy="1819048"/>
          </a:xfrm>
        </p:grpSpPr>
        <p:pic>
          <p:nvPicPr>
            <p:cNvPr id="55" name="Object 54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8827" y="4204762"/>
              <a:ext cx="2942857" cy="1819048"/>
            </a:xfrm>
            <a:prstGeom prst="rect">
              <a:avLst/>
            </a:prstGeom>
          </p:spPr>
        </p:pic>
      </p:grpSp>
      <p:pic>
        <p:nvPicPr>
          <p:cNvPr id="57" name="Object 5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50133" y="6700780"/>
            <a:ext cx="3293495" cy="964743"/>
          </a:xfrm>
          <a:prstGeom prst="rect">
            <a:avLst/>
          </a:prstGeom>
        </p:spPr>
      </p:pic>
      <p:pic>
        <p:nvPicPr>
          <p:cNvPr id="58" name="Object 57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754242" y="7158275"/>
            <a:ext cx="1645933" cy="816000"/>
          </a:xfrm>
          <a:prstGeom prst="rect">
            <a:avLst/>
          </a:prstGeom>
        </p:spPr>
      </p:pic>
      <p:pic>
        <p:nvPicPr>
          <p:cNvPr id="59" name="Object 58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060925" y="7776464"/>
            <a:ext cx="3141695" cy="1489524"/>
          </a:xfrm>
          <a:prstGeom prst="rect">
            <a:avLst/>
          </a:prstGeom>
        </p:spPr>
      </p:pic>
      <p:grpSp>
        <p:nvGrpSpPr>
          <p:cNvPr id="1020" name="그룹 1020"/>
          <p:cNvGrpSpPr/>
          <p:nvPr/>
        </p:nvGrpSpPr>
        <p:grpSpPr>
          <a:xfrm>
            <a:off x="5890988" y="4179048"/>
            <a:ext cx="2997661" cy="2247619"/>
            <a:chOff x="5890988" y="4179048"/>
            <a:chExt cx="2997661" cy="2247619"/>
          </a:xfrm>
        </p:grpSpPr>
        <p:pic>
          <p:nvPicPr>
            <p:cNvPr id="61" name="Object 6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90988" y="4179048"/>
              <a:ext cx="2997661" cy="2247619"/>
            </a:xfrm>
            <a:prstGeom prst="rect">
              <a:avLst/>
            </a:prstGeom>
          </p:spPr>
        </p:pic>
      </p:grpSp>
      <p:grpSp>
        <p:nvGrpSpPr>
          <p:cNvPr id="1021" name="그룹 1021"/>
          <p:cNvGrpSpPr/>
          <p:nvPr/>
        </p:nvGrpSpPr>
        <p:grpSpPr>
          <a:xfrm>
            <a:off x="5881464" y="6617143"/>
            <a:ext cx="2997661" cy="2295840"/>
            <a:chOff x="5881464" y="6617143"/>
            <a:chExt cx="2997661" cy="2295840"/>
          </a:xfrm>
        </p:grpSpPr>
        <p:pic>
          <p:nvPicPr>
            <p:cNvPr id="64" name="Object 63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81464" y="6617143"/>
              <a:ext cx="2997661" cy="2295840"/>
            </a:xfrm>
            <a:prstGeom prst="rect">
              <a:avLst/>
            </a:prstGeom>
          </p:spPr>
        </p:pic>
      </p:grpSp>
      <p:grpSp>
        <p:nvGrpSpPr>
          <p:cNvPr id="1022" name="그룹 1022"/>
          <p:cNvGrpSpPr/>
          <p:nvPr/>
        </p:nvGrpSpPr>
        <p:grpSpPr>
          <a:xfrm>
            <a:off x="5915970" y="4212381"/>
            <a:ext cx="2942857" cy="1819048"/>
            <a:chOff x="5915970" y="4212381"/>
            <a:chExt cx="2942857" cy="1819048"/>
          </a:xfrm>
        </p:grpSpPr>
        <p:pic>
          <p:nvPicPr>
            <p:cNvPr id="67" name="Object 66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15970" y="4212381"/>
              <a:ext cx="2942857" cy="1819048"/>
            </a:xfrm>
            <a:prstGeom prst="rect">
              <a:avLst/>
            </a:prstGeom>
          </p:spPr>
        </p:pic>
      </p:grpSp>
      <p:pic>
        <p:nvPicPr>
          <p:cNvPr id="69" name="Object 6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451057" y="6629079"/>
            <a:ext cx="3590848" cy="1082590"/>
          </a:xfrm>
          <a:prstGeom prst="rect">
            <a:avLst/>
          </a:prstGeom>
        </p:spPr>
      </p:pic>
      <p:pic>
        <p:nvPicPr>
          <p:cNvPr id="70" name="Object 69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464892" y="7146850"/>
            <a:ext cx="1752314" cy="844571"/>
          </a:xfrm>
          <a:prstGeom prst="rect">
            <a:avLst/>
          </a:prstGeom>
        </p:spPr>
      </p:pic>
      <p:pic>
        <p:nvPicPr>
          <p:cNvPr id="71" name="Object 70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031985" y="7749827"/>
            <a:ext cx="3082962" cy="1173248"/>
          </a:xfrm>
          <a:prstGeom prst="rect">
            <a:avLst/>
          </a:prstGeom>
        </p:spPr>
      </p:pic>
      <p:grpSp>
        <p:nvGrpSpPr>
          <p:cNvPr id="1023" name="그룹 1023"/>
          <p:cNvGrpSpPr/>
          <p:nvPr/>
        </p:nvGrpSpPr>
        <p:grpSpPr>
          <a:xfrm>
            <a:off x="9719560" y="4179048"/>
            <a:ext cx="2997661" cy="2247619"/>
            <a:chOff x="9719560" y="4179048"/>
            <a:chExt cx="2997661" cy="2247619"/>
          </a:xfrm>
        </p:grpSpPr>
        <p:pic>
          <p:nvPicPr>
            <p:cNvPr id="73" name="Object 7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19560" y="4179048"/>
              <a:ext cx="2997661" cy="2247619"/>
            </a:xfrm>
            <a:prstGeom prst="rect">
              <a:avLst/>
            </a:prstGeom>
          </p:spPr>
        </p:pic>
      </p:grpSp>
      <p:grpSp>
        <p:nvGrpSpPr>
          <p:cNvPr id="1024" name="그룹 1024"/>
          <p:cNvGrpSpPr/>
          <p:nvPr/>
        </p:nvGrpSpPr>
        <p:grpSpPr>
          <a:xfrm>
            <a:off x="9710036" y="6617143"/>
            <a:ext cx="2997661" cy="2295840"/>
            <a:chOff x="9710036" y="6617143"/>
            <a:chExt cx="2997661" cy="2295840"/>
          </a:xfrm>
        </p:grpSpPr>
        <p:pic>
          <p:nvPicPr>
            <p:cNvPr id="76" name="Object 75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10036" y="6617143"/>
              <a:ext cx="2997661" cy="2295840"/>
            </a:xfrm>
            <a:prstGeom prst="rect">
              <a:avLst/>
            </a:prstGeom>
          </p:spPr>
        </p:pic>
      </p:grpSp>
      <p:grpSp>
        <p:nvGrpSpPr>
          <p:cNvPr id="1025" name="그룹 1025"/>
          <p:cNvGrpSpPr/>
          <p:nvPr/>
        </p:nvGrpSpPr>
        <p:grpSpPr>
          <a:xfrm>
            <a:off x="9748131" y="4212381"/>
            <a:ext cx="2943803" cy="1819048"/>
            <a:chOff x="9748131" y="4212381"/>
            <a:chExt cx="2943803" cy="1819048"/>
          </a:xfrm>
        </p:grpSpPr>
        <p:pic>
          <p:nvPicPr>
            <p:cNvPr id="79" name="Object 78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748131" y="4212381"/>
              <a:ext cx="2943803" cy="1819048"/>
            </a:xfrm>
            <a:prstGeom prst="rect">
              <a:avLst/>
            </a:prstGeom>
          </p:spPr>
        </p:pic>
      </p:grpSp>
      <p:pic>
        <p:nvPicPr>
          <p:cNvPr id="81" name="Object 80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9211493" y="6597904"/>
            <a:ext cx="3597505" cy="1120686"/>
          </a:xfrm>
          <a:prstGeom prst="rect">
            <a:avLst/>
          </a:prstGeom>
        </p:spPr>
      </p:pic>
      <p:pic>
        <p:nvPicPr>
          <p:cNvPr id="82" name="Object 81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0207429" y="7165897"/>
            <a:ext cx="1838314" cy="806476"/>
          </a:xfrm>
          <a:prstGeom prst="rect">
            <a:avLst/>
          </a:prstGeom>
        </p:spPr>
      </p:pic>
      <p:pic>
        <p:nvPicPr>
          <p:cNvPr id="83" name="Object 82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0032105" y="7624112"/>
            <a:ext cx="2279133" cy="1458962"/>
          </a:xfrm>
          <a:prstGeom prst="rect">
            <a:avLst/>
          </a:prstGeom>
        </p:spPr>
      </p:pic>
      <p:grpSp>
        <p:nvGrpSpPr>
          <p:cNvPr id="1026" name="그룹 1026"/>
          <p:cNvGrpSpPr/>
          <p:nvPr/>
        </p:nvGrpSpPr>
        <p:grpSpPr>
          <a:xfrm>
            <a:off x="13536702" y="4186667"/>
            <a:ext cx="2997661" cy="2247619"/>
            <a:chOff x="13536702" y="4186667"/>
            <a:chExt cx="2997661" cy="2247619"/>
          </a:xfrm>
        </p:grpSpPr>
        <p:pic>
          <p:nvPicPr>
            <p:cNvPr id="85" name="Object 84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536702" y="4186667"/>
              <a:ext cx="2997661" cy="2247619"/>
            </a:xfrm>
            <a:prstGeom prst="rect">
              <a:avLst/>
            </a:prstGeom>
          </p:spPr>
        </p:pic>
      </p:grpSp>
      <p:grpSp>
        <p:nvGrpSpPr>
          <p:cNvPr id="1027" name="그룹 1027"/>
          <p:cNvGrpSpPr/>
          <p:nvPr/>
        </p:nvGrpSpPr>
        <p:grpSpPr>
          <a:xfrm>
            <a:off x="13527179" y="6624762"/>
            <a:ext cx="2997661" cy="2295840"/>
            <a:chOff x="13527179" y="6624762"/>
            <a:chExt cx="2997661" cy="2295840"/>
          </a:xfrm>
        </p:grpSpPr>
        <p:pic>
          <p:nvPicPr>
            <p:cNvPr id="88" name="Object 87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527179" y="6624762"/>
              <a:ext cx="2997661" cy="2295840"/>
            </a:xfrm>
            <a:prstGeom prst="rect">
              <a:avLst/>
            </a:prstGeom>
          </p:spPr>
        </p:pic>
      </p:grpSp>
      <p:grpSp>
        <p:nvGrpSpPr>
          <p:cNvPr id="1028" name="그룹 1028"/>
          <p:cNvGrpSpPr/>
          <p:nvPr/>
        </p:nvGrpSpPr>
        <p:grpSpPr>
          <a:xfrm>
            <a:off x="13561685" y="4220000"/>
            <a:ext cx="2942857" cy="1819048"/>
            <a:chOff x="13561685" y="4220000"/>
            <a:chExt cx="2942857" cy="1819048"/>
          </a:xfrm>
        </p:grpSpPr>
        <p:pic>
          <p:nvPicPr>
            <p:cNvPr id="91" name="Object 90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3561685" y="4220000"/>
              <a:ext cx="2942857" cy="1819048"/>
            </a:xfrm>
            <a:prstGeom prst="rect">
              <a:avLst/>
            </a:prstGeom>
          </p:spPr>
        </p:pic>
      </p:grpSp>
      <p:grpSp>
        <p:nvGrpSpPr>
          <p:cNvPr id="1029" name="그룹 1029"/>
          <p:cNvGrpSpPr/>
          <p:nvPr/>
        </p:nvGrpSpPr>
        <p:grpSpPr>
          <a:xfrm>
            <a:off x="1883369" y="2330843"/>
            <a:ext cx="14657000" cy="1034437"/>
            <a:chOff x="1883369" y="2330843"/>
            <a:chExt cx="14657000" cy="1034437"/>
          </a:xfrm>
        </p:grpSpPr>
        <p:pic>
          <p:nvPicPr>
            <p:cNvPr id="94" name="Object 93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883369" y="2330843"/>
              <a:ext cx="14657000" cy="1034437"/>
            </a:xfrm>
            <a:prstGeom prst="rect">
              <a:avLst/>
            </a:prstGeom>
          </p:spPr>
        </p:pic>
      </p:grpSp>
      <p:grpSp>
        <p:nvGrpSpPr>
          <p:cNvPr id="1030" name="그룹 1030"/>
          <p:cNvGrpSpPr/>
          <p:nvPr/>
        </p:nvGrpSpPr>
        <p:grpSpPr>
          <a:xfrm>
            <a:off x="2428595" y="2465166"/>
            <a:ext cx="781998" cy="781998"/>
            <a:chOff x="2428595" y="2465166"/>
            <a:chExt cx="781998" cy="781998"/>
          </a:xfrm>
        </p:grpSpPr>
        <p:pic>
          <p:nvPicPr>
            <p:cNvPr id="97" name="Object 96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428595" y="2465166"/>
              <a:ext cx="781998" cy="781998"/>
            </a:xfrm>
            <a:prstGeom prst="rect">
              <a:avLst/>
            </a:prstGeom>
          </p:spPr>
        </p:pic>
      </p:grpSp>
      <p:grpSp>
        <p:nvGrpSpPr>
          <p:cNvPr id="1031" name="그룹 1031"/>
          <p:cNvGrpSpPr/>
          <p:nvPr/>
        </p:nvGrpSpPr>
        <p:grpSpPr>
          <a:xfrm>
            <a:off x="16025123" y="2909492"/>
            <a:ext cx="526232" cy="675344"/>
            <a:chOff x="16025123" y="2909492"/>
            <a:chExt cx="526232" cy="675344"/>
          </a:xfrm>
        </p:grpSpPr>
        <p:pic>
          <p:nvPicPr>
            <p:cNvPr id="100" name="Object 99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 rot="-2820000">
              <a:off x="16025123" y="2909492"/>
              <a:ext cx="526232" cy="675344"/>
            </a:xfrm>
            <a:prstGeom prst="rect">
              <a:avLst/>
            </a:prstGeom>
          </p:spPr>
        </p:pic>
      </p:grpSp>
      <p:grpSp>
        <p:nvGrpSpPr>
          <p:cNvPr id="1032" name="그룹 1032"/>
          <p:cNvGrpSpPr/>
          <p:nvPr/>
        </p:nvGrpSpPr>
        <p:grpSpPr>
          <a:xfrm>
            <a:off x="16649200" y="1356900"/>
            <a:ext cx="335989" cy="335989"/>
            <a:chOff x="16649200" y="1356900"/>
            <a:chExt cx="335989" cy="335989"/>
          </a:xfrm>
        </p:grpSpPr>
        <p:pic>
          <p:nvPicPr>
            <p:cNvPr id="103" name="Object 102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6649200" y="1356900"/>
              <a:ext cx="335989" cy="335989"/>
            </a:xfrm>
            <a:prstGeom prst="rect">
              <a:avLst/>
            </a:prstGeom>
          </p:spPr>
        </p:pic>
      </p:grpSp>
      <p:pic>
        <p:nvPicPr>
          <p:cNvPr id="105" name="Object 104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3453486" y="6636698"/>
            <a:ext cx="3224743" cy="1082590"/>
          </a:xfrm>
          <a:prstGeom prst="rect">
            <a:avLst/>
          </a:prstGeom>
        </p:spPr>
      </p:pic>
      <p:pic>
        <p:nvPicPr>
          <p:cNvPr id="106" name="Object 105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4214600" y="7173519"/>
            <a:ext cx="1648295" cy="806476"/>
          </a:xfrm>
          <a:prstGeom prst="rect">
            <a:avLst/>
          </a:prstGeom>
        </p:spPr>
      </p:pic>
      <p:pic>
        <p:nvPicPr>
          <p:cNvPr id="107" name="Object 106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13579719" y="7917445"/>
            <a:ext cx="2914476" cy="887533"/>
          </a:xfrm>
          <a:prstGeom prst="rect">
            <a:avLst/>
          </a:prstGeom>
        </p:spPr>
      </p:pic>
      <p:pic>
        <p:nvPicPr>
          <p:cNvPr id="108" name="Object 107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14193768" y="9590801"/>
            <a:ext cx="3616629" cy="389695"/>
          </a:xfrm>
          <a:prstGeom prst="rect">
            <a:avLst/>
          </a:prstGeom>
        </p:spPr>
      </p:pic>
      <p:grpSp>
        <p:nvGrpSpPr>
          <p:cNvPr id="1033" name="그룹 1033"/>
          <p:cNvGrpSpPr/>
          <p:nvPr/>
        </p:nvGrpSpPr>
        <p:grpSpPr>
          <a:xfrm>
            <a:off x="16428095" y="1630634"/>
            <a:ext cx="809268" cy="529648"/>
            <a:chOff x="16428095" y="1630634"/>
            <a:chExt cx="809268" cy="529648"/>
          </a:xfrm>
        </p:grpSpPr>
        <p:grpSp>
          <p:nvGrpSpPr>
            <p:cNvPr id="1034" name="그룹 1034"/>
            <p:cNvGrpSpPr/>
            <p:nvPr/>
          </p:nvGrpSpPr>
          <p:grpSpPr>
            <a:xfrm>
              <a:off x="16445999" y="1630634"/>
              <a:ext cx="748566" cy="522584"/>
              <a:chOff x="16445999" y="1630634"/>
              <a:chExt cx="748566" cy="522584"/>
            </a:xfrm>
          </p:grpSpPr>
          <p:pic>
            <p:nvPicPr>
              <p:cNvPr id="111" name="Object 110"/>
              <p:cNvPicPr>
                <a:picLocks noChangeAspect="1"/>
              </p:cNvPicPr>
              <p:nvPr/>
            </p:nvPicPr>
            <p:blipFill>
              <a:blip r:embed="rId32" cstate="print"/>
              <a:stretch>
                <a:fillRect/>
              </a:stretch>
            </p:blipFill>
            <p:spPr>
              <a:xfrm>
                <a:off x="16445999" y="1630634"/>
                <a:ext cx="748566" cy="522584"/>
              </a:xfrm>
              <a:prstGeom prst="rect">
                <a:avLst/>
              </a:prstGeom>
            </p:spPr>
          </p:pic>
        </p:grpSp>
        <p:pic>
          <p:nvPicPr>
            <p:cNvPr id="113" name="Object 112"/>
            <p:cNvPicPr>
              <a:picLocks noChangeAspect="1"/>
            </p:cNvPicPr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6077619" y="1541339"/>
              <a:ext cx="1453419" cy="870048"/>
            </a:xfrm>
            <a:prstGeom prst="rect">
              <a:avLst/>
            </a:prstGeom>
          </p:spPr>
        </p:pic>
      </p:grpSp>
      <p:pic>
        <p:nvPicPr>
          <p:cNvPr id="115" name="Object 114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3553600" y="2149047"/>
            <a:ext cx="4081333" cy="17044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6E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820002"/>
            <a:ext cx="18285714" cy="9465713"/>
            <a:chOff x="0" y="820002"/>
            <a:chExt cx="18285714" cy="946571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20002"/>
              <a:ext cx="18285714" cy="946571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-20289"/>
            <a:ext cx="18285714" cy="1023963"/>
            <a:chOff x="0" y="-20289"/>
            <a:chExt cx="18285714" cy="102396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-20289"/>
              <a:ext cx="18285714" cy="102396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34311" y="393026"/>
            <a:ext cx="894555" cy="218379"/>
            <a:chOff x="434311" y="393026"/>
            <a:chExt cx="894555" cy="218379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434311" y="393026"/>
              <a:ext cx="218379" cy="218379"/>
              <a:chOff x="434311" y="393026"/>
              <a:chExt cx="218379" cy="218379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34311" y="393026"/>
                <a:ext cx="218379" cy="218379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772400" y="393026"/>
              <a:ext cx="218379" cy="218379"/>
              <a:chOff x="772400" y="393026"/>
              <a:chExt cx="218379" cy="218379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2400" y="393026"/>
                <a:ext cx="218379" cy="218379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110488" y="393026"/>
              <a:ext cx="218379" cy="218379"/>
              <a:chOff x="1110488" y="393026"/>
              <a:chExt cx="218379" cy="218379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110488" y="393026"/>
                <a:ext cx="218379" cy="218379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17865569" y="230887"/>
            <a:ext cx="127466" cy="522448"/>
            <a:chOff x="17865569" y="230887"/>
            <a:chExt cx="127466" cy="52244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17865569" y="230887"/>
              <a:ext cx="106400" cy="106400"/>
              <a:chOff x="17865569" y="230887"/>
              <a:chExt cx="106400" cy="106400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865569" y="230887"/>
                <a:ext cx="106400" cy="106400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17876102" y="438911"/>
              <a:ext cx="106400" cy="106400"/>
              <a:chOff x="17876102" y="438911"/>
              <a:chExt cx="106400" cy="106400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876102" y="438911"/>
                <a:ext cx="106400" cy="106400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17886634" y="646935"/>
              <a:ext cx="106400" cy="106400"/>
              <a:chOff x="17886634" y="646935"/>
              <a:chExt cx="106400" cy="106400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886634" y="646935"/>
                <a:ext cx="106400" cy="106400"/>
              </a:xfrm>
              <a:prstGeom prst="rect">
                <a:avLst/>
              </a:prstGeom>
            </p:spPr>
          </p:pic>
        </p:grpSp>
      </p:grpSp>
      <p:grpSp>
        <p:nvGrpSpPr>
          <p:cNvPr id="1011" name="그룹 1011"/>
          <p:cNvGrpSpPr/>
          <p:nvPr/>
        </p:nvGrpSpPr>
        <p:grpSpPr>
          <a:xfrm>
            <a:off x="7707117" y="6611418"/>
            <a:ext cx="2878145" cy="2836997"/>
            <a:chOff x="7707117" y="6611418"/>
            <a:chExt cx="2878145" cy="2836997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07117" y="6611418"/>
              <a:ext cx="2878145" cy="2836997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6977750" y="156110"/>
            <a:ext cx="704652" cy="704652"/>
            <a:chOff x="16977750" y="156110"/>
            <a:chExt cx="704652" cy="704652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977750" y="156110"/>
              <a:ext cx="704652" cy="704652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0941007" y="3176605"/>
            <a:ext cx="6464954" cy="6103110"/>
            <a:chOff x="10941007" y="3176605"/>
            <a:chExt cx="6464954" cy="6103110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941007" y="3176605"/>
              <a:ext cx="6464954" cy="6103110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984754" y="3257554"/>
            <a:ext cx="6423263" cy="6171429"/>
            <a:chOff x="984754" y="3257554"/>
            <a:chExt cx="6423263" cy="6171429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84754" y="3257554"/>
              <a:ext cx="6423263" cy="6171429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12799178" y="4193217"/>
            <a:ext cx="565673" cy="565673"/>
            <a:chOff x="12799178" y="4193217"/>
            <a:chExt cx="565673" cy="565673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799178" y="4193217"/>
              <a:ext cx="565673" cy="565673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13341829" y="6077780"/>
            <a:ext cx="1689376" cy="792913"/>
            <a:chOff x="13341829" y="6077780"/>
            <a:chExt cx="1689376" cy="792913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341829" y="6077780"/>
              <a:ext cx="1689376" cy="792913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6817760" y="7568428"/>
            <a:ext cx="565673" cy="565673"/>
            <a:chOff x="6817760" y="7568428"/>
            <a:chExt cx="565673" cy="565673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17760" y="7568428"/>
              <a:ext cx="565673" cy="565673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16927905" y="781906"/>
            <a:ext cx="809268" cy="528669"/>
            <a:chOff x="16927905" y="781906"/>
            <a:chExt cx="809268" cy="528669"/>
          </a:xfrm>
        </p:grpSpPr>
        <p:grpSp>
          <p:nvGrpSpPr>
            <p:cNvPr id="1019" name="그룹 1019"/>
            <p:cNvGrpSpPr/>
            <p:nvPr/>
          </p:nvGrpSpPr>
          <p:grpSpPr>
            <a:xfrm>
              <a:off x="16945826" y="781906"/>
              <a:ext cx="748566" cy="522584"/>
              <a:chOff x="16945826" y="781906"/>
              <a:chExt cx="748566" cy="522584"/>
            </a:xfrm>
          </p:grpSpPr>
          <p:pic>
            <p:nvPicPr>
              <p:cNvPr id="53" name="Object 52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6945826" y="781906"/>
                <a:ext cx="748566" cy="522584"/>
              </a:xfrm>
              <a:prstGeom prst="rect">
                <a:avLst/>
              </a:prstGeom>
            </p:spPr>
          </p:pic>
        </p:grpSp>
        <p:pic>
          <p:nvPicPr>
            <p:cNvPr id="55" name="Object 54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581895" y="691633"/>
              <a:ext cx="1459067" cy="870048"/>
            </a:xfrm>
            <a:prstGeom prst="rect">
              <a:avLst/>
            </a:prstGeom>
          </p:spPr>
        </p:pic>
      </p:grpSp>
      <p:pic>
        <p:nvPicPr>
          <p:cNvPr id="57" name="Object 56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3097619" y="1291464"/>
            <a:ext cx="20945571" cy="2285714"/>
          </a:xfrm>
          <a:prstGeom prst="rect">
            <a:avLst/>
          </a:prstGeom>
        </p:spPr>
      </p:pic>
      <p:pic>
        <p:nvPicPr>
          <p:cNvPr id="58" name="Object 57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-1023238" y="49564"/>
            <a:ext cx="15945095" cy="1075048"/>
          </a:xfrm>
          <a:prstGeom prst="rect">
            <a:avLst/>
          </a:prstGeom>
        </p:spPr>
      </p:pic>
      <p:pic>
        <p:nvPicPr>
          <p:cNvPr id="59" name="Object 5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3323963" y="5793654"/>
            <a:ext cx="2119905" cy="1544676"/>
          </a:xfrm>
          <a:prstGeom prst="rect">
            <a:avLst/>
          </a:prstGeom>
        </p:spPr>
      </p:pic>
      <p:grpSp>
        <p:nvGrpSpPr>
          <p:cNvPr id="1020" name="그룹 1020"/>
          <p:cNvGrpSpPr/>
          <p:nvPr/>
        </p:nvGrpSpPr>
        <p:grpSpPr>
          <a:xfrm>
            <a:off x="12786927" y="5041611"/>
            <a:ext cx="944103" cy="443117"/>
            <a:chOff x="12786927" y="5041611"/>
            <a:chExt cx="944103" cy="443117"/>
          </a:xfrm>
        </p:grpSpPr>
        <p:grpSp>
          <p:nvGrpSpPr>
            <p:cNvPr id="1021" name="그룹 1021"/>
            <p:cNvGrpSpPr/>
            <p:nvPr/>
          </p:nvGrpSpPr>
          <p:grpSpPr>
            <a:xfrm>
              <a:off x="12786927" y="5041611"/>
              <a:ext cx="944103" cy="443117"/>
              <a:chOff x="12786927" y="5041611"/>
              <a:chExt cx="944103" cy="443117"/>
            </a:xfrm>
          </p:grpSpPr>
          <p:pic>
            <p:nvPicPr>
              <p:cNvPr id="62" name="Object 61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2786927" y="5041611"/>
                <a:ext cx="944103" cy="443117"/>
              </a:xfrm>
              <a:prstGeom prst="rect">
                <a:avLst/>
              </a:prstGeom>
            </p:spPr>
          </p:pic>
        </p:grpSp>
        <p:pic>
          <p:nvPicPr>
            <p:cNvPr id="64" name="Object 63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703797" y="4988612"/>
              <a:ext cx="1126305" cy="698552"/>
            </a:xfrm>
            <a:prstGeom prst="rect">
              <a:avLst/>
            </a:prstGeom>
          </p:spPr>
        </p:pic>
      </p:grpSp>
      <p:grpSp>
        <p:nvGrpSpPr>
          <p:cNvPr id="1022" name="그룹 1022"/>
          <p:cNvGrpSpPr/>
          <p:nvPr/>
        </p:nvGrpSpPr>
        <p:grpSpPr>
          <a:xfrm>
            <a:off x="12330689" y="5604900"/>
            <a:ext cx="944103" cy="443117"/>
            <a:chOff x="12330689" y="5604900"/>
            <a:chExt cx="944103" cy="443117"/>
          </a:xfrm>
        </p:grpSpPr>
        <p:grpSp>
          <p:nvGrpSpPr>
            <p:cNvPr id="1023" name="그룹 1023"/>
            <p:cNvGrpSpPr/>
            <p:nvPr/>
          </p:nvGrpSpPr>
          <p:grpSpPr>
            <a:xfrm>
              <a:off x="12330689" y="5604900"/>
              <a:ext cx="944103" cy="443117"/>
              <a:chOff x="12330689" y="5604900"/>
              <a:chExt cx="944103" cy="443117"/>
            </a:xfrm>
          </p:grpSpPr>
          <p:pic>
            <p:nvPicPr>
              <p:cNvPr id="68" name="Object 67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2330689" y="5604900"/>
                <a:ext cx="944103" cy="443117"/>
              </a:xfrm>
              <a:prstGeom prst="rect">
                <a:avLst/>
              </a:prstGeom>
            </p:spPr>
          </p:pic>
        </p:grpSp>
        <p:pic>
          <p:nvPicPr>
            <p:cNvPr id="70" name="Object 69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253358" y="5551898"/>
              <a:ext cx="1109076" cy="698552"/>
            </a:xfrm>
            <a:prstGeom prst="rect">
              <a:avLst/>
            </a:prstGeom>
          </p:spPr>
        </p:pic>
      </p:grpSp>
      <p:grpSp>
        <p:nvGrpSpPr>
          <p:cNvPr id="1024" name="그룹 1024"/>
          <p:cNvGrpSpPr/>
          <p:nvPr/>
        </p:nvGrpSpPr>
        <p:grpSpPr>
          <a:xfrm>
            <a:off x="15229024" y="5691313"/>
            <a:ext cx="944103" cy="443117"/>
            <a:chOff x="15229024" y="5691313"/>
            <a:chExt cx="944103" cy="443117"/>
          </a:xfrm>
        </p:grpSpPr>
        <p:grpSp>
          <p:nvGrpSpPr>
            <p:cNvPr id="1025" name="그룹 1025"/>
            <p:cNvGrpSpPr/>
            <p:nvPr/>
          </p:nvGrpSpPr>
          <p:grpSpPr>
            <a:xfrm>
              <a:off x="15229024" y="5691313"/>
              <a:ext cx="944103" cy="443117"/>
              <a:chOff x="15229024" y="5691313"/>
              <a:chExt cx="944103" cy="443117"/>
            </a:xfrm>
          </p:grpSpPr>
          <p:pic>
            <p:nvPicPr>
              <p:cNvPr id="74" name="Object 73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5229024" y="5691313"/>
                <a:ext cx="944103" cy="443117"/>
              </a:xfrm>
              <a:prstGeom prst="rect">
                <a:avLst/>
              </a:prstGeom>
            </p:spPr>
          </p:pic>
        </p:grpSp>
        <p:pic>
          <p:nvPicPr>
            <p:cNvPr id="76" name="Object 75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155713" y="5638311"/>
              <a:ext cx="1106543" cy="698552"/>
            </a:xfrm>
            <a:prstGeom prst="rect">
              <a:avLst/>
            </a:prstGeom>
          </p:spPr>
        </p:pic>
      </p:grpSp>
      <p:grpSp>
        <p:nvGrpSpPr>
          <p:cNvPr id="1026" name="그룹 1026"/>
          <p:cNvGrpSpPr/>
          <p:nvPr/>
        </p:nvGrpSpPr>
        <p:grpSpPr>
          <a:xfrm>
            <a:off x="14674121" y="5136411"/>
            <a:ext cx="944103" cy="443117"/>
            <a:chOff x="14674121" y="5136411"/>
            <a:chExt cx="944103" cy="443117"/>
          </a:xfrm>
        </p:grpSpPr>
        <p:grpSp>
          <p:nvGrpSpPr>
            <p:cNvPr id="1027" name="그룹 1027"/>
            <p:cNvGrpSpPr/>
            <p:nvPr/>
          </p:nvGrpSpPr>
          <p:grpSpPr>
            <a:xfrm>
              <a:off x="14674121" y="5136411"/>
              <a:ext cx="944103" cy="443117"/>
              <a:chOff x="14674121" y="5136411"/>
              <a:chExt cx="944103" cy="443117"/>
            </a:xfrm>
          </p:grpSpPr>
          <p:pic>
            <p:nvPicPr>
              <p:cNvPr id="80" name="Object 79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4674121" y="5136411"/>
                <a:ext cx="944103" cy="443117"/>
              </a:xfrm>
              <a:prstGeom prst="rect">
                <a:avLst/>
              </a:prstGeom>
            </p:spPr>
          </p:pic>
        </p:grpSp>
        <p:pic>
          <p:nvPicPr>
            <p:cNvPr id="82" name="Object 81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594115" y="5083409"/>
              <a:ext cx="1117105" cy="6985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6E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820002"/>
            <a:ext cx="18285714" cy="9465713"/>
            <a:chOff x="0" y="820002"/>
            <a:chExt cx="18285714" cy="946571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20002"/>
              <a:ext cx="18285714" cy="946571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-20289"/>
            <a:ext cx="18285714" cy="1023963"/>
            <a:chOff x="0" y="-20289"/>
            <a:chExt cx="18285714" cy="102396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-20289"/>
              <a:ext cx="18285714" cy="102396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34311" y="393026"/>
            <a:ext cx="894555" cy="218379"/>
            <a:chOff x="434311" y="393026"/>
            <a:chExt cx="894555" cy="218379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434311" y="393026"/>
              <a:ext cx="218379" cy="218379"/>
              <a:chOff x="434311" y="393026"/>
              <a:chExt cx="218379" cy="218379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34311" y="393026"/>
                <a:ext cx="218379" cy="218379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772400" y="393026"/>
              <a:ext cx="218379" cy="218379"/>
              <a:chOff x="772400" y="393026"/>
              <a:chExt cx="218379" cy="218379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2400" y="393026"/>
                <a:ext cx="218379" cy="218379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110488" y="393026"/>
              <a:ext cx="218379" cy="218379"/>
              <a:chOff x="1110488" y="393026"/>
              <a:chExt cx="218379" cy="218379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110488" y="393026"/>
                <a:ext cx="218379" cy="218379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17865569" y="230887"/>
            <a:ext cx="127466" cy="522448"/>
            <a:chOff x="17865569" y="230887"/>
            <a:chExt cx="127466" cy="52244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17865569" y="230887"/>
              <a:ext cx="106400" cy="106400"/>
              <a:chOff x="17865569" y="230887"/>
              <a:chExt cx="106400" cy="106400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865569" y="230887"/>
                <a:ext cx="106400" cy="106400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17876102" y="438911"/>
              <a:ext cx="106400" cy="106400"/>
              <a:chOff x="17876102" y="438911"/>
              <a:chExt cx="106400" cy="106400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876102" y="438911"/>
                <a:ext cx="106400" cy="106400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17886634" y="646935"/>
              <a:ext cx="106400" cy="106400"/>
              <a:chOff x="17886634" y="646935"/>
              <a:chExt cx="106400" cy="106400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886634" y="646935"/>
                <a:ext cx="106400" cy="106400"/>
              </a:xfrm>
              <a:prstGeom prst="rect">
                <a:avLst/>
              </a:prstGeom>
            </p:spPr>
          </p:pic>
        </p:grpSp>
      </p:grpSp>
      <p:grpSp>
        <p:nvGrpSpPr>
          <p:cNvPr id="1011" name="그룹 1011"/>
          <p:cNvGrpSpPr/>
          <p:nvPr/>
        </p:nvGrpSpPr>
        <p:grpSpPr>
          <a:xfrm>
            <a:off x="16977750" y="156110"/>
            <a:ext cx="704652" cy="704652"/>
            <a:chOff x="16977750" y="156110"/>
            <a:chExt cx="704652" cy="704652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977750" y="156110"/>
              <a:ext cx="704652" cy="704652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6944349" y="814794"/>
            <a:ext cx="809268" cy="528669"/>
            <a:chOff x="16944349" y="814794"/>
            <a:chExt cx="809268" cy="528669"/>
          </a:xfrm>
        </p:grpSpPr>
        <p:grpSp>
          <p:nvGrpSpPr>
            <p:cNvPr id="1013" name="그룹 1013"/>
            <p:cNvGrpSpPr/>
            <p:nvPr/>
          </p:nvGrpSpPr>
          <p:grpSpPr>
            <a:xfrm>
              <a:off x="16962270" y="814794"/>
              <a:ext cx="748566" cy="522584"/>
              <a:chOff x="16962270" y="814794"/>
              <a:chExt cx="748566" cy="522584"/>
            </a:xfrm>
          </p:grpSpPr>
          <p:pic>
            <p:nvPicPr>
              <p:cNvPr id="35" name="Object 34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6962270" y="814794"/>
                <a:ext cx="748566" cy="522584"/>
              </a:xfrm>
              <a:prstGeom prst="rect">
                <a:avLst/>
              </a:prstGeom>
            </p:spPr>
          </p:pic>
        </p:grpSp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592834" y="724521"/>
              <a:ext cx="1456533" cy="870048"/>
            </a:xfrm>
            <a:prstGeom prst="rect">
              <a:avLst/>
            </a:prstGeom>
          </p:spPr>
        </p:pic>
      </p:grpSp>
      <p:pic>
        <p:nvPicPr>
          <p:cNvPr id="39" name="Object 3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177857" y="49566"/>
            <a:ext cx="16061638" cy="1075048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803913" y="3997167"/>
            <a:ext cx="716969" cy="716969"/>
            <a:chOff x="803913" y="3997167"/>
            <a:chExt cx="716969" cy="716969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3913" y="3997167"/>
              <a:ext cx="716969" cy="716969"/>
            </a:xfrm>
            <a:prstGeom prst="rect">
              <a:avLst/>
            </a:prstGeom>
          </p:spPr>
        </p:pic>
      </p:grpSp>
      <p:pic>
        <p:nvPicPr>
          <p:cNvPr id="43" name="Object 4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13310" y="3069181"/>
            <a:ext cx="8742495" cy="7569638"/>
          </a:xfrm>
          <a:prstGeom prst="rect">
            <a:avLst/>
          </a:prstGeom>
        </p:spPr>
      </p:pic>
      <p:grpSp>
        <p:nvGrpSpPr>
          <p:cNvPr id="1015" name="그룹 1015"/>
          <p:cNvGrpSpPr/>
          <p:nvPr/>
        </p:nvGrpSpPr>
        <p:grpSpPr>
          <a:xfrm>
            <a:off x="9351167" y="2791324"/>
            <a:ext cx="8363806" cy="6981201"/>
            <a:chOff x="9351167" y="2791324"/>
            <a:chExt cx="8363806" cy="6981201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351167" y="2791324"/>
              <a:ext cx="8363806" cy="6981201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6073587" y="2725963"/>
            <a:ext cx="2497497" cy="1886696"/>
            <a:chOff x="6073587" y="2725963"/>
            <a:chExt cx="2497497" cy="1886696"/>
          </a:xfrm>
        </p:grpSpPr>
        <p:pic>
          <p:nvPicPr>
            <p:cNvPr id="48" name="Object 4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73587" y="2725963"/>
              <a:ext cx="2497497" cy="1886696"/>
            </a:xfrm>
            <a:prstGeom prst="rect">
              <a:avLst/>
            </a:prstGeom>
          </p:spPr>
        </p:pic>
      </p:grpSp>
      <p:pic>
        <p:nvPicPr>
          <p:cNvPr id="50" name="Object 4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403958" y="1997151"/>
            <a:ext cx="4267686" cy="11947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6E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820002"/>
            <a:ext cx="18285714" cy="9465713"/>
            <a:chOff x="0" y="820002"/>
            <a:chExt cx="18285714" cy="946571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20002"/>
              <a:ext cx="18285714" cy="946571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-20289"/>
            <a:ext cx="18285714" cy="1023963"/>
            <a:chOff x="0" y="-20289"/>
            <a:chExt cx="18285714" cy="102396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-20289"/>
              <a:ext cx="18285714" cy="102396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34311" y="393026"/>
            <a:ext cx="894555" cy="218379"/>
            <a:chOff x="434311" y="393026"/>
            <a:chExt cx="894555" cy="218379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434311" y="393026"/>
              <a:ext cx="218379" cy="218379"/>
              <a:chOff x="434311" y="393026"/>
              <a:chExt cx="218379" cy="218379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34311" y="393026"/>
                <a:ext cx="218379" cy="218379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772400" y="393026"/>
              <a:ext cx="218379" cy="218379"/>
              <a:chOff x="772400" y="393026"/>
              <a:chExt cx="218379" cy="218379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2400" y="393026"/>
                <a:ext cx="218379" cy="218379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110488" y="393026"/>
              <a:ext cx="218379" cy="218379"/>
              <a:chOff x="1110488" y="393026"/>
              <a:chExt cx="218379" cy="218379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110488" y="393026"/>
                <a:ext cx="218379" cy="218379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17865569" y="230887"/>
            <a:ext cx="127466" cy="522448"/>
            <a:chOff x="17865569" y="230887"/>
            <a:chExt cx="127466" cy="52244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17865569" y="230887"/>
              <a:ext cx="106400" cy="106400"/>
              <a:chOff x="17865569" y="230887"/>
              <a:chExt cx="106400" cy="106400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865569" y="230887"/>
                <a:ext cx="106400" cy="106400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17876102" y="438911"/>
              <a:ext cx="106400" cy="106400"/>
              <a:chOff x="17876102" y="438911"/>
              <a:chExt cx="106400" cy="106400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876102" y="438911"/>
                <a:ext cx="106400" cy="106400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17886634" y="646935"/>
              <a:ext cx="106400" cy="106400"/>
              <a:chOff x="17886634" y="646935"/>
              <a:chExt cx="106400" cy="106400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886634" y="646935"/>
                <a:ext cx="106400" cy="106400"/>
              </a:xfrm>
              <a:prstGeom prst="rect">
                <a:avLst/>
              </a:prstGeom>
            </p:spPr>
          </p:pic>
        </p:grpSp>
      </p:grpSp>
      <p:grpSp>
        <p:nvGrpSpPr>
          <p:cNvPr id="1011" name="그룹 1011"/>
          <p:cNvGrpSpPr/>
          <p:nvPr/>
        </p:nvGrpSpPr>
        <p:grpSpPr>
          <a:xfrm>
            <a:off x="16977750" y="156110"/>
            <a:ext cx="704652" cy="704652"/>
            <a:chOff x="16977750" y="156110"/>
            <a:chExt cx="704652" cy="704652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977750" y="156110"/>
              <a:ext cx="704652" cy="704652"/>
            </a:xfrm>
            <a:prstGeom prst="rect">
              <a:avLst/>
            </a:prstGeom>
          </p:spPr>
        </p:pic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27367" y="86364"/>
            <a:ext cx="6668667" cy="1031762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16927905" y="781906"/>
            <a:ext cx="809268" cy="528669"/>
            <a:chOff x="16927905" y="781906"/>
            <a:chExt cx="809268" cy="528669"/>
          </a:xfrm>
        </p:grpSpPr>
        <p:grpSp>
          <p:nvGrpSpPr>
            <p:cNvPr id="1013" name="그룹 1013"/>
            <p:cNvGrpSpPr/>
            <p:nvPr/>
          </p:nvGrpSpPr>
          <p:grpSpPr>
            <a:xfrm>
              <a:off x="16945826" y="781906"/>
              <a:ext cx="748566" cy="522584"/>
              <a:chOff x="16945826" y="781906"/>
              <a:chExt cx="748566" cy="522584"/>
            </a:xfrm>
          </p:grpSpPr>
          <p:pic>
            <p:nvPicPr>
              <p:cNvPr id="36" name="Object 35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6945826" y="781906"/>
                <a:ext cx="748566" cy="522584"/>
              </a:xfrm>
              <a:prstGeom prst="rect">
                <a:avLst/>
              </a:prstGeom>
            </p:spPr>
          </p:pic>
        </p:grpSp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579067" y="691633"/>
              <a:ext cx="1458029" cy="870048"/>
            </a:xfrm>
            <a:prstGeom prst="rect">
              <a:avLst/>
            </a:prstGeom>
          </p:spPr>
        </p:pic>
      </p:grpSp>
      <p:pic>
        <p:nvPicPr>
          <p:cNvPr id="40" name="Object 3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313351" y="3061317"/>
            <a:ext cx="17309695" cy="4818781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14709994" y="1560304"/>
            <a:ext cx="2416784" cy="2166413"/>
            <a:chOff x="14709994" y="1560304"/>
            <a:chExt cx="2416784" cy="2166413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709994" y="1560304"/>
              <a:ext cx="2416784" cy="21664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사용자 지정</PresentationFormat>
  <Paragraphs>0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박진숙</cp:lastModifiedBy>
  <cp:revision>2</cp:revision>
  <dcterms:created xsi:type="dcterms:W3CDTF">2024-03-25T14:33:11Z</dcterms:created>
  <dcterms:modified xsi:type="dcterms:W3CDTF">2024-03-25T05:33:47Z</dcterms:modified>
</cp:coreProperties>
</file>