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9" r:id="rId12"/>
    <p:sldId id="266" r:id="rId13"/>
    <p:sldId id="270" r:id="rId14"/>
    <p:sldId id="268" r:id="rId15"/>
  </p:sldIdLst>
  <p:sldSz cx="18288000" cy="10287000"/>
  <p:notesSz cx="10287000" cy="1828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2" d="100"/>
          <a:sy n="72" d="100"/>
        </p:scale>
        <p:origin x="1080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57700" cy="917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5827713" y="0"/>
            <a:ext cx="4457700" cy="917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148605-B54B-4725-A851-B09F02FF749A}" type="datetimeFigureOut">
              <a:rPr lang="ko-KR" altLang="en-US" smtClean="0"/>
              <a:t>2024-03-04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-342900" y="2286000"/>
            <a:ext cx="10972800" cy="61722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1028700" y="8801100"/>
            <a:ext cx="8229600" cy="72009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17372013"/>
            <a:ext cx="4457700" cy="915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5827713" y="17372013"/>
            <a:ext cx="4457700" cy="915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990389-4017-4A3D-AA15-1789EA8FF43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9088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990389-4017-4A3D-AA15-1789EA8FF43F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14748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66F1F-CE9B-4651-A6AA-CD717754106B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har char="•"/>
            </a:pPr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6116CE-C4A3-4A05-B2D7-7C2E9A889C0F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393E5F-521B-4CAD-9D3A-AE923D912D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166F1F-CE9B-4651-A6AA-CD717754106B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021451-1387-4CA6-816F-3879F97B5CB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�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�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�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3" Type="http://schemas.microsoft.com/office/2007/relationships/media" Target="../media/media2.m4a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audio" Target="../media/media2.m4a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48.png"/><Relationship Id="rId3" Type="http://schemas.openxmlformats.org/officeDocument/2006/relationships/audio" Target="../media/media11.m4a"/><Relationship Id="rId7" Type="http://schemas.openxmlformats.org/officeDocument/2006/relationships/image" Target="../media/image12.png"/><Relationship Id="rId12" Type="http://schemas.openxmlformats.org/officeDocument/2006/relationships/image" Target="../media/image147.png"/><Relationship Id="rId2" Type="http://schemas.microsoft.com/office/2007/relationships/media" Target="../media/media11.m4a"/><Relationship Id="rId1" Type="http://schemas.openxmlformats.org/officeDocument/2006/relationships/tags" Target="../tags/tag8.xml"/><Relationship Id="rId6" Type="http://schemas.openxmlformats.org/officeDocument/2006/relationships/image" Target="../media/image11.png"/><Relationship Id="rId11" Type="http://schemas.openxmlformats.org/officeDocument/2006/relationships/image" Target="../media/image143.png"/><Relationship Id="rId5" Type="http://schemas.openxmlformats.org/officeDocument/2006/relationships/image" Target="../media/image145.png"/><Relationship Id="rId10" Type="http://schemas.openxmlformats.org/officeDocument/2006/relationships/image" Target="../media/image142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46.png"/><Relationship Id="rId1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0.png"/><Relationship Id="rId4" Type="http://schemas.openxmlformats.org/officeDocument/2006/relationships/image" Target="../media/image1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55.png"/><Relationship Id="rId18" Type="http://schemas.openxmlformats.org/officeDocument/2006/relationships/image" Target="../media/image160.png"/><Relationship Id="rId3" Type="http://schemas.openxmlformats.org/officeDocument/2006/relationships/audio" Target="../media/media13.m4a"/><Relationship Id="rId7" Type="http://schemas.openxmlformats.org/officeDocument/2006/relationships/image" Target="../media/image12.png"/><Relationship Id="rId12" Type="http://schemas.openxmlformats.org/officeDocument/2006/relationships/image" Target="../media/image154.png"/><Relationship Id="rId17" Type="http://schemas.openxmlformats.org/officeDocument/2006/relationships/image" Target="../media/image159.png"/><Relationship Id="rId2" Type="http://schemas.microsoft.com/office/2007/relationships/media" Target="../media/media13.m4a"/><Relationship Id="rId16" Type="http://schemas.openxmlformats.org/officeDocument/2006/relationships/image" Target="../media/image158.png"/><Relationship Id="rId20" Type="http://schemas.openxmlformats.org/officeDocument/2006/relationships/image" Target="../media/image10.png"/><Relationship Id="rId1" Type="http://schemas.openxmlformats.org/officeDocument/2006/relationships/tags" Target="../tags/tag9.xml"/><Relationship Id="rId6" Type="http://schemas.openxmlformats.org/officeDocument/2006/relationships/image" Target="../media/image11.png"/><Relationship Id="rId11" Type="http://schemas.openxmlformats.org/officeDocument/2006/relationships/image" Target="../media/image153.png"/><Relationship Id="rId5" Type="http://schemas.openxmlformats.org/officeDocument/2006/relationships/image" Target="../media/image150.png"/><Relationship Id="rId15" Type="http://schemas.openxmlformats.org/officeDocument/2006/relationships/image" Target="../media/image157.png"/><Relationship Id="rId10" Type="http://schemas.openxmlformats.org/officeDocument/2006/relationships/image" Target="../media/image152.png"/><Relationship Id="rId19" Type="http://schemas.openxmlformats.org/officeDocument/2006/relationships/image" Target="../media/image16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51.png"/><Relationship Id="rId14" Type="http://schemas.openxmlformats.org/officeDocument/2006/relationships/image" Target="../media/image15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4.png"/><Relationship Id="rId13" Type="http://schemas.openxmlformats.org/officeDocument/2006/relationships/image" Target="../media/image169.png"/><Relationship Id="rId18" Type="http://schemas.openxmlformats.org/officeDocument/2006/relationships/image" Target="../media/image174.png"/><Relationship Id="rId26" Type="http://schemas.openxmlformats.org/officeDocument/2006/relationships/image" Target="../media/image182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77.png"/><Relationship Id="rId7" Type="http://schemas.openxmlformats.org/officeDocument/2006/relationships/image" Target="../media/image163.png"/><Relationship Id="rId12" Type="http://schemas.openxmlformats.org/officeDocument/2006/relationships/image" Target="../media/image168.png"/><Relationship Id="rId17" Type="http://schemas.openxmlformats.org/officeDocument/2006/relationships/image" Target="../media/image173.png"/><Relationship Id="rId25" Type="http://schemas.openxmlformats.org/officeDocument/2006/relationships/image" Target="../media/image181.png"/><Relationship Id="rId33" Type="http://schemas.openxmlformats.org/officeDocument/2006/relationships/image" Target="../media/image10.png"/><Relationship Id="rId2" Type="http://schemas.openxmlformats.org/officeDocument/2006/relationships/audio" Target="../media/media14.m4a"/><Relationship Id="rId16" Type="http://schemas.openxmlformats.org/officeDocument/2006/relationships/image" Target="../media/image172.png"/><Relationship Id="rId20" Type="http://schemas.openxmlformats.org/officeDocument/2006/relationships/image" Target="../media/image176.png"/><Relationship Id="rId29" Type="http://schemas.openxmlformats.org/officeDocument/2006/relationships/image" Target="../media/image185.png"/><Relationship Id="rId1" Type="http://schemas.microsoft.com/office/2007/relationships/media" Target="../media/media14.m4a"/><Relationship Id="rId6" Type="http://schemas.openxmlformats.org/officeDocument/2006/relationships/image" Target="../media/image162.png"/><Relationship Id="rId11" Type="http://schemas.openxmlformats.org/officeDocument/2006/relationships/image" Target="../media/image167.png"/><Relationship Id="rId24" Type="http://schemas.openxmlformats.org/officeDocument/2006/relationships/image" Target="../media/image180.png"/><Relationship Id="rId32" Type="http://schemas.openxmlformats.org/officeDocument/2006/relationships/image" Target="../media/image188.png"/><Relationship Id="rId5" Type="http://schemas.openxmlformats.org/officeDocument/2006/relationships/image" Target="../media/image12.png"/><Relationship Id="rId15" Type="http://schemas.openxmlformats.org/officeDocument/2006/relationships/image" Target="../media/image171.png"/><Relationship Id="rId23" Type="http://schemas.openxmlformats.org/officeDocument/2006/relationships/image" Target="../media/image179.png"/><Relationship Id="rId28" Type="http://schemas.openxmlformats.org/officeDocument/2006/relationships/image" Target="../media/image184.png"/><Relationship Id="rId10" Type="http://schemas.openxmlformats.org/officeDocument/2006/relationships/image" Target="../media/image166.png"/><Relationship Id="rId19" Type="http://schemas.openxmlformats.org/officeDocument/2006/relationships/image" Target="../media/image175.png"/><Relationship Id="rId31" Type="http://schemas.openxmlformats.org/officeDocument/2006/relationships/image" Target="../media/image187.png"/><Relationship Id="rId4" Type="http://schemas.openxmlformats.org/officeDocument/2006/relationships/image" Target="../media/image11.png"/><Relationship Id="rId9" Type="http://schemas.openxmlformats.org/officeDocument/2006/relationships/image" Target="../media/image165.png"/><Relationship Id="rId14" Type="http://schemas.openxmlformats.org/officeDocument/2006/relationships/image" Target="../media/image170.png"/><Relationship Id="rId22" Type="http://schemas.openxmlformats.org/officeDocument/2006/relationships/image" Target="../media/image178.png"/><Relationship Id="rId27" Type="http://schemas.openxmlformats.org/officeDocument/2006/relationships/image" Target="../media/image183.png"/><Relationship Id="rId30" Type="http://schemas.openxmlformats.org/officeDocument/2006/relationships/image" Target="../media/image18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10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.png"/><Relationship Id="rId11" Type="http://schemas.openxmlformats.org/officeDocument/2006/relationships/image" Target="../media/image192.png"/><Relationship Id="rId5" Type="http://schemas.openxmlformats.org/officeDocument/2006/relationships/image" Target="../media/image2.png"/><Relationship Id="rId10" Type="http://schemas.openxmlformats.org/officeDocument/2006/relationships/image" Target="../media/image191.png"/><Relationship Id="rId4" Type="http://schemas.openxmlformats.org/officeDocument/2006/relationships/image" Target="../media/image1.png"/><Relationship Id="rId9" Type="http://schemas.openxmlformats.org/officeDocument/2006/relationships/image" Target="../media/image19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image" Target="../media/image32.png"/><Relationship Id="rId39" Type="http://schemas.openxmlformats.org/officeDocument/2006/relationships/image" Target="../media/image45.png"/><Relationship Id="rId3" Type="http://schemas.openxmlformats.org/officeDocument/2006/relationships/audio" Target="../media/media3.m4a"/><Relationship Id="rId21" Type="http://schemas.openxmlformats.org/officeDocument/2006/relationships/image" Target="../media/image27.png"/><Relationship Id="rId34" Type="http://schemas.openxmlformats.org/officeDocument/2006/relationships/image" Target="../media/image40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image" Target="../media/image31.png"/><Relationship Id="rId33" Type="http://schemas.openxmlformats.org/officeDocument/2006/relationships/image" Target="../media/image39.png"/><Relationship Id="rId38" Type="http://schemas.openxmlformats.org/officeDocument/2006/relationships/image" Target="../media/image44.png"/><Relationship Id="rId2" Type="http://schemas.microsoft.com/office/2007/relationships/media" Target="../media/media3.m4a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29" Type="http://schemas.openxmlformats.org/officeDocument/2006/relationships/image" Target="../media/image35.png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32" Type="http://schemas.openxmlformats.org/officeDocument/2006/relationships/image" Target="../media/image38.png"/><Relationship Id="rId37" Type="http://schemas.openxmlformats.org/officeDocument/2006/relationships/image" Target="../media/image43.png"/><Relationship Id="rId40" Type="http://schemas.openxmlformats.org/officeDocument/2006/relationships/image" Target="../media/image10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29.png"/><Relationship Id="rId28" Type="http://schemas.openxmlformats.org/officeDocument/2006/relationships/image" Target="../media/image34.png"/><Relationship Id="rId36" Type="http://schemas.openxmlformats.org/officeDocument/2006/relationships/image" Target="../media/image42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31" Type="http://schemas.openxmlformats.org/officeDocument/2006/relationships/image" Target="../media/image37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Relationship Id="rId30" Type="http://schemas.openxmlformats.org/officeDocument/2006/relationships/image" Target="../media/image36.png"/><Relationship Id="rId35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26" Type="http://schemas.openxmlformats.org/officeDocument/2006/relationships/image" Target="../media/image64.png"/><Relationship Id="rId3" Type="http://schemas.openxmlformats.org/officeDocument/2006/relationships/audio" Target="../media/media4.m4a"/><Relationship Id="rId21" Type="http://schemas.openxmlformats.org/officeDocument/2006/relationships/image" Target="../media/image59.png"/><Relationship Id="rId7" Type="http://schemas.openxmlformats.org/officeDocument/2006/relationships/image" Target="../media/image46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5" Type="http://schemas.openxmlformats.org/officeDocument/2006/relationships/image" Target="../media/image63.png"/><Relationship Id="rId2" Type="http://schemas.microsoft.com/office/2007/relationships/media" Target="../media/media4.m4a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29" Type="http://schemas.openxmlformats.org/officeDocument/2006/relationships/image" Target="../media/image10.png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11" Type="http://schemas.openxmlformats.org/officeDocument/2006/relationships/image" Target="../media/image49.png"/><Relationship Id="rId24" Type="http://schemas.openxmlformats.org/officeDocument/2006/relationships/image" Target="../media/image62.png"/><Relationship Id="rId5" Type="http://schemas.openxmlformats.org/officeDocument/2006/relationships/image" Target="../media/image11.png"/><Relationship Id="rId15" Type="http://schemas.openxmlformats.org/officeDocument/2006/relationships/image" Target="../media/image53.png"/><Relationship Id="rId23" Type="http://schemas.openxmlformats.org/officeDocument/2006/relationships/image" Target="../media/image61.png"/><Relationship Id="rId28" Type="http://schemas.openxmlformats.org/officeDocument/2006/relationships/image" Target="../media/image66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openxmlformats.org/officeDocument/2006/relationships/image" Target="../media/image60.png"/><Relationship Id="rId27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3" Type="http://schemas.openxmlformats.org/officeDocument/2006/relationships/audio" Target="../media/media5.m4a"/><Relationship Id="rId7" Type="http://schemas.openxmlformats.org/officeDocument/2006/relationships/image" Target="../media/image13.png"/><Relationship Id="rId12" Type="http://schemas.openxmlformats.org/officeDocument/2006/relationships/image" Target="../media/image71.png"/><Relationship Id="rId17" Type="http://schemas.openxmlformats.org/officeDocument/2006/relationships/image" Target="../media/image10.png"/><Relationship Id="rId2" Type="http://schemas.microsoft.com/office/2007/relationships/media" Target="../media/media5.m4a"/><Relationship Id="rId16" Type="http://schemas.openxmlformats.org/officeDocument/2006/relationships/image" Target="../media/image75.png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11" Type="http://schemas.openxmlformats.org/officeDocument/2006/relationships/image" Target="../media/image70.png"/><Relationship Id="rId5" Type="http://schemas.openxmlformats.org/officeDocument/2006/relationships/image" Target="../media/image11.png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80.png"/><Relationship Id="rId3" Type="http://schemas.openxmlformats.org/officeDocument/2006/relationships/audio" Target="../media/media6.m4a"/><Relationship Id="rId7" Type="http://schemas.openxmlformats.org/officeDocument/2006/relationships/image" Target="../media/image12.png"/><Relationship Id="rId12" Type="http://schemas.openxmlformats.org/officeDocument/2006/relationships/image" Target="../media/image70.png"/><Relationship Id="rId17" Type="http://schemas.openxmlformats.org/officeDocument/2006/relationships/image" Target="../media/image10.png"/><Relationship Id="rId2" Type="http://schemas.microsoft.com/office/2007/relationships/media" Target="../media/media6.m4a"/><Relationship Id="rId16" Type="http://schemas.openxmlformats.org/officeDocument/2006/relationships/image" Target="../media/image83.png"/><Relationship Id="rId1" Type="http://schemas.openxmlformats.org/officeDocument/2006/relationships/tags" Target="../tags/tag4.xml"/><Relationship Id="rId6" Type="http://schemas.openxmlformats.org/officeDocument/2006/relationships/image" Target="../media/image11.png"/><Relationship Id="rId11" Type="http://schemas.openxmlformats.org/officeDocument/2006/relationships/image" Target="../media/image79.png"/><Relationship Id="rId5" Type="http://schemas.openxmlformats.org/officeDocument/2006/relationships/image" Target="../media/image76.png"/><Relationship Id="rId15" Type="http://schemas.openxmlformats.org/officeDocument/2006/relationships/image" Target="../media/image82.png"/><Relationship Id="rId10" Type="http://schemas.openxmlformats.org/officeDocument/2006/relationships/image" Target="../media/image78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77.png"/><Relationship Id="rId14" Type="http://schemas.openxmlformats.org/officeDocument/2006/relationships/image" Target="../media/image8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89.png"/><Relationship Id="rId18" Type="http://schemas.openxmlformats.org/officeDocument/2006/relationships/image" Target="../media/image94.png"/><Relationship Id="rId26" Type="http://schemas.openxmlformats.org/officeDocument/2006/relationships/image" Target="../media/image102.png"/><Relationship Id="rId3" Type="http://schemas.openxmlformats.org/officeDocument/2006/relationships/audio" Target="../media/media7.m4a"/><Relationship Id="rId21" Type="http://schemas.openxmlformats.org/officeDocument/2006/relationships/image" Target="../media/image97.png"/><Relationship Id="rId7" Type="http://schemas.openxmlformats.org/officeDocument/2006/relationships/image" Target="../media/image85.png"/><Relationship Id="rId12" Type="http://schemas.openxmlformats.org/officeDocument/2006/relationships/image" Target="../media/image88.png"/><Relationship Id="rId17" Type="http://schemas.openxmlformats.org/officeDocument/2006/relationships/image" Target="../media/image93.png"/><Relationship Id="rId25" Type="http://schemas.openxmlformats.org/officeDocument/2006/relationships/image" Target="../media/image101.png"/><Relationship Id="rId33" Type="http://schemas.openxmlformats.org/officeDocument/2006/relationships/image" Target="../media/image10.png"/><Relationship Id="rId2" Type="http://schemas.microsoft.com/office/2007/relationships/media" Target="../media/media7.m4a"/><Relationship Id="rId16" Type="http://schemas.openxmlformats.org/officeDocument/2006/relationships/image" Target="../media/image92.png"/><Relationship Id="rId20" Type="http://schemas.openxmlformats.org/officeDocument/2006/relationships/image" Target="../media/image96.png"/><Relationship Id="rId29" Type="http://schemas.openxmlformats.org/officeDocument/2006/relationships/image" Target="../media/image105.png"/><Relationship Id="rId1" Type="http://schemas.openxmlformats.org/officeDocument/2006/relationships/tags" Target="../tags/tag5.xml"/><Relationship Id="rId6" Type="http://schemas.openxmlformats.org/officeDocument/2006/relationships/image" Target="../media/image84.png"/><Relationship Id="rId11" Type="http://schemas.openxmlformats.org/officeDocument/2006/relationships/image" Target="../media/image13.png"/><Relationship Id="rId24" Type="http://schemas.openxmlformats.org/officeDocument/2006/relationships/image" Target="../media/image100.png"/><Relationship Id="rId32" Type="http://schemas.openxmlformats.org/officeDocument/2006/relationships/image" Target="../media/image108.png"/><Relationship Id="rId5" Type="http://schemas.openxmlformats.org/officeDocument/2006/relationships/image" Target="../media/image11.png"/><Relationship Id="rId15" Type="http://schemas.openxmlformats.org/officeDocument/2006/relationships/image" Target="../media/image91.png"/><Relationship Id="rId23" Type="http://schemas.openxmlformats.org/officeDocument/2006/relationships/image" Target="../media/image99.png"/><Relationship Id="rId28" Type="http://schemas.openxmlformats.org/officeDocument/2006/relationships/image" Target="../media/image104.png"/><Relationship Id="rId10" Type="http://schemas.openxmlformats.org/officeDocument/2006/relationships/image" Target="../media/image12.png"/><Relationship Id="rId19" Type="http://schemas.openxmlformats.org/officeDocument/2006/relationships/image" Target="../media/image95.png"/><Relationship Id="rId31" Type="http://schemas.openxmlformats.org/officeDocument/2006/relationships/image" Target="../media/image107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87.png"/><Relationship Id="rId14" Type="http://schemas.openxmlformats.org/officeDocument/2006/relationships/image" Target="../media/image90.png"/><Relationship Id="rId22" Type="http://schemas.openxmlformats.org/officeDocument/2006/relationships/image" Target="../media/image98.png"/><Relationship Id="rId27" Type="http://schemas.openxmlformats.org/officeDocument/2006/relationships/image" Target="../media/image103.png"/><Relationship Id="rId30" Type="http://schemas.openxmlformats.org/officeDocument/2006/relationships/image" Target="../media/image10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114.png"/><Relationship Id="rId18" Type="http://schemas.openxmlformats.org/officeDocument/2006/relationships/image" Target="../media/image119.png"/><Relationship Id="rId26" Type="http://schemas.openxmlformats.org/officeDocument/2006/relationships/image" Target="../media/image127.png"/><Relationship Id="rId3" Type="http://schemas.openxmlformats.org/officeDocument/2006/relationships/audio" Target="../media/media8.m4a"/><Relationship Id="rId21" Type="http://schemas.openxmlformats.org/officeDocument/2006/relationships/image" Target="../media/image122.png"/><Relationship Id="rId34" Type="http://schemas.openxmlformats.org/officeDocument/2006/relationships/image" Target="../media/image134.png"/><Relationship Id="rId7" Type="http://schemas.openxmlformats.org/officeDocument/2006/relationships/image" Target="../media/image109.png"/><Relationship Id="rId12" Type="http://schemas.openxmlformats.org/officeDocument/2006/relationships/image" Target="../media/image113.png"/><Relationship Id="rId17" Type="http://schemas.openxmlformats.org/officeDocument/2006/relationships/image" Target="../media/image118.png"/><Relationship Id="rId25" Type="http://schemas.openxmlformats.org/officeDocument/2006/relationships/image" Target="../media/image126.png"/><Relationship Id="rId33" Type="http://schemas.openxmlformats.org/officeDocument/2006/relationships/image" Target="../media/image133.png"/><Relationship Id="rId38" Type="http://schemas.openxmlformats.org/officeDocument/2006/relationships/image" Target="../media/image10.png"/><Relationship Id="rId2" Type="http://schemas.microsoft.com/office/2007/relationships/media" Target="../media/media8.m4a"/><Relationship Id="rId16" Type="http://schemas.openxmlformats.org/officeDocument/2006/relationships/image" Target="../media/image117.png"/><Relationship Id="rId20" Type="http://schemas.openxmlformats.org/officeDocument/2006/relationships/image" Target="../media/image121.png"/><Relationship Id="rId29" Type="http://schemas.openxmlformats.org/officeDocument/2006/relationships/image" Target="../media/image130.png"/><Relationship Id="rId1" Type="http://schemas.openxmlformats.org/officeDocument/2006/relationships/tags" Target="../tags/tag6.xml"/><Relationship Id="rId6" Type="http://schemas.openxmlformats.org/officeDocument/2006/relationships/image" Target="../media/image11.png"/><Relationship Id="rId11" Type="http://schemas.openxmlformats.org/officeDocument/2006/relationships/image" Target="../media/image112.png"/><Relationship Id="rId24" Type="http://schemas.openxmlformats.org/officeDocument/2006/relationships/image" Target="../media/image125.png"/><Relationship Id="rId32" Type="http://schemas.openxmlformats.org/officeDocument/2006/relationships/image" Target="../media/image132.png"/><Relationship Id="rId37" Type="http://schemas.openxmlformats.org/officeDocument/2006/relationships/image" Target="../media/image137.png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16.png"/><Relationship Id="rId23" Type="http://schemas.openxmlformats.org/officeDocument/2006/relationships/image" Target="../media/image124.png"/><Relationship Id="rId28" Type="http://schemas.openxmlformats.org/officeDocument/2006/relationships/image" Target="../media/image129.png"/><Relationship Id="rId36" Type="http://schemas.openxmlformats.org/officeDocument/2006/relationships/image" Target="../media/image136.png"/><Relationship Id="rId10" Type="http://schemas.openxmlformats.org/officeDocument/2006/relationships/image" Target="../media/image111.png"/><Relationship Id="rId19" Type="http://schemas.openxmlformats.org/officeDocument/2006/relationships/image" Target="../media/image120.png"/><Relationship Id="rId31" Type="http://schemas.openxmlformats.org/officeDocument/2006/relationships/image" Target="../media/image13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10.png"/><Relationship Id="rId14" Type="http://schemas.openxmlformats.org/officeDocument/2006/relationships/image" Target="../media/image115.png"/><Relationship Id="rId22" Type="http://schemas.openxmlformats.org/officeDocument/2006/relationships/image" Target="../media/image123.png"/><Relationship Id="rId27" Type="http://schemas.openxmlformats.org/officeDocument/2006/relationships/image" Target="../media/image128.png"/><Relationship Id="rId30" Type="http://schemas.openxmlformats.org/officeDocument/2006/relationships/image" Target="../media/image12.png"/><Relationship Id="rId35" Type="http://schemas.openxmlformats.org/officeDocument/2006/relationships/image" Target="../media/image13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audio" Target="../media/media9.m4a"/><Relationship Id="rId7" Type="http://schemas.openxmlformats.org/officeDocument/2006/relationships/image" Target="../media/image139.png"/><Relationship Id="rId12" Type="http://schemas.openxmlformats.org/officeDocument/2006/relationships/image" Target="../media/image10.png"/><Relationship Id="rId2" Type="http://schemas.microsoft.com/office/2007/relationships/media" Target="../media/media9.m4a"/><Relationship Id="rId1" Type="http://schemas.openxmlformats.org/officeDocument/2006/relationships/tags" Target="../tags/tag7.xml"/><Relationship Id="rId6" Type="http://schemas.openxmlformats.org/officeDocument/2006/relationships/image" Target="../media/image11.png"/><Relationship Id="rId11" Type="http://schemas.openxmlformats.org/officeDocument/2006/relationships/image" Target="../media/image12.png"/><Relationship Id="rId5" Type="http://schemas.openxmlformats.org/officeDocument/2006/relationships/image" Target="../media/image138.png"/><Relationship Id="rId10" Type="http://schemas.openxmlformats.org/officeDocument/2006/relationships/image" Target="../media/image130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1.png"/><Relationship Id="rId12" Type="http://schemas.openxmlformats.org/officeDocument/2006/relationships/image" Target="../media/image10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3.png"/><Relationship Id="rId11" Type="http://schemas.openxmlformats.org/officeDocument/2006/relationships/image" Target="../media/image144.png"/><Relationship Id="rId5" Type="http://schemas.openxmlformats.org/officeDocument/2006/relationships/image" Target="../media/image12.png"/><Relationship Id="rId10" Type="http://schemas.openxmlformats.org/officeDocument/2006/relationships/image" Target="../media/image46.png"/><Relationship Id="rId4" Type="http://schemas.openxmlformats.org/officeDocument/2006/relationships/image" Target="../media/image11.png"/><Relationship Id="rId9" Type="http://schemas.openxmlformats.org/officeDocument/2006/relationships/image" Target="../media/image1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0"/>
            <a:ext cx="18285714" cy="5142857"/>
            <a:chOff x="0" y="0"/>
            <a:chExt cx="18285714" cy="5142857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18285714" cy="5142857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57059" y="732929"/>
            <a:ext cx="7771595" cy="8819857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5721035" y="1721035"/>
            <a:ext cx="6843645" cy="6843645"/>
            <a:chOff x="5721035" y="1721035"/>
            <a:chExt cx="6843645" cy="6843645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721035" y="1721035"/>
              <a:ext cx="6843645" cy="6843645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8998199" y="6906409"/>
            <a:ext cx="289317" cy="447291"/>
            <a:chOff x="8998199" y="6906409"/>
            <a:chExt cx="289317" cy="447291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 rot="5400000">
              <a:off x="8998199" y="6906409"/>
              <a:ext cx="289317" cy="447291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14676259" y="9467626"/>
            <a:ext cx="3361203" cy="637205"/>
            <a:chOff x="14676259" y="9467626"/>
            <a:chExt cx="3361203" cy="637205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676259" y="9467626"/>
              <a:ext cx="3361203" cy="637205"/>
            </a:xfrm>
            <a:prstGeom prst="rect">
              <a:avLst/>
            </a:prstGeom>
          </p:spPr>
        </p:pic>
      </p:grpSp>
      <p:pic>
        <p:nvPicPr>
          <p:cNvPr id="15" name="Object 14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434762" y="4207753"/>
            <a:ext cx="7843308" cy="2986508"/>
          </a:xfrm>
          <a:prstGeom prst="rect">
            <a:avLst/>
          </a:prstGeom>
        </p:spPr>
      </p:pic>
      <p:pic>
        <p:nvPicPr>
          <p:cNvPr id="16" name="Object 15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274564" y="3628164"/>
            <a:ext cx="6930545" cy="682535"/>
          </a:xfrm>
          <a:prstGeom prst="rect">
            <a:avLst/>
          </a:prstGeom>
        </p:spPr>
      </p:pic>
      <p:pic>
        <p:nvPicPr>
          <p:cNvPr id="17" name="Object 16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-2260494" y="510182"/>
            <a:ext cx="18930643" cy="388567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2150" y="9509891"/>
            <a:ext cx="1632780" cy="552674"/>
          </a:xfrm>
          <a:prstGeom prst="rect">
            <a:avLst/>
          </a:prstGeom>
        </p:spPr>
      </p:pic>
      <p:pic>
        <p:nvPicPr>
          <p:cNvPr id="4" name="신상품+개발지원사업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15925" y="9971088"/>
            <a:ext cx="609600" cy="609600"/>
          </a:xfrm>
          <a:prstGeom prst="rect">
            <a:avLst/>
          </a:prstGeom>
        </p:spPr>
      </p:pic>
      <p:pic>
        <p:nvPicPr>
          <p:cNvPr id="6" name="오디오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528"/>
    </mc:Choice>
    <mc:Fallback>
      <p:transition spd="slow" advTm="125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35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634" y="4188023"/>
            <a:ext cx="6982566" cy="4472678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0" y="9421822"/>
            <a:ext cx="18285714" cy="863892"/>
            <a:chOff x="0" y="9421822"/>
            <a:chExt cx="18285714" cy="86389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9421822"/>
              <a:ext cx="18285714" cy="863892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3060294" y="9695715"/>
            <a:ext cx="19804100" cy="348567"/>
          </a:xfrm>
          <a:prstGeom prst="rect">
            <a:avLst/>
          </a:prstGeom>
        </p:spPr>
      </p:pic>
      <p:pic>
        <p:nvPicPr>
          <p:cNvPr id="6" name="Object 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2141039" y="536600"/>
            <a:ext cx="6915938" cy="409519"/>
          </a:xfrm>
          <a:prstGeom prst="rect">
            <a:avLst/>
          </a:prstGeom>
        </p:spPr>
      </p:pic>
      <p:pic>
        <p:nvPicPr>
          <p:cNvPr id="7" name="Object 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230135" y="9637461"/>
            <a:ext cx="391214" cy="488186"/>
          </a:xfrm>
          <a:prstGeom prst="rect">
            <a:avLst/>
          </a:prstGeom>
        </p:spPr>
      </p:pic>
      <p:pic>
        <p:nvPicPr>
          <p:cNvPr id="8" name="Object 7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94634" y="1880224"/>
            <a:ext cx="3260751" cy="2307799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223773" y="1560164"/>
            <a:ext cx="1911411" cy="692050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9351167" y="2134181"/>
            <a:ext cx="8363806" cy="6981201"/>
            <a:chOff x="9351167" y="2134181"/>
            <a:chExt cx="8363806" cy="6981201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351167" y="2134181"/>
              <a:ext cx="8363806" cy="6981201"/>
            </a:xfrm>
            <a:prstGeom prst="rect">
              <a:avLst/>
            </a:prstGeom>
          </p:spPr>
        </p:pic>
      </p:grpSp>
      <p:pic>
        <p:nvPicPr>
          <p:cNvPr id="17" name="Object 16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1403987" y="1328551"/>
            <a:ext cx="4267362" cy="1216362"/>
          </a:xfrm>
          <a:prstGeom prst="rect">
            <a:avLst/>
          </a:prstGeom>
        </p:spPr>
      </p:pic>
      <p:cxnSp>
        <p:nvCxnSpPr>
          <p:cNvPr id="15" name="직선 연결선 14"/>
          <p:cNvCxnSpPr/>
          <p:nvPr/>
        </p:nvCxnSpPr>
        <p:spPr>
          <a:xfrm>
            <a:off x="3733800" y="6819900"/>
            <a:ext cx="36178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오디오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456"/>
    </mc:Choice>
    <mc:Fallback>
      <p:transition spd="slow" advTm="35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갈매기형 수장 1"/>
          <p:cNvSpPr/>
          <p:nvPr/>
        </p:nvSpPr>
        <p:spPr>
          <a:xfrm rot="5400000">
            <a:off x="7505700" y="3505200"/>
            <a:ext cx="304800" cy="228600"/>
          </a:xfrm>
          <a:prstGeom prst="chevr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" name="갈매기형 수장 3"/>
          <p:cNvSpPr/>
          <p:nvPr/>
        </p:nvSpPr>
        <p:spPr>
          <a:xfrm rot="5400000">
            <a:off x="9715500" y="3505200"/>
            <a:ext cx="304800" cy="228600"/>
          </a:xfrm>
          <a:prstGeom prst="chevr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5" name="갈매기형 수장 4"/>
          <p:cNvSpPr/>
          <p:nvPr/>
        </p:nvSpPr>
        <p:spPr>
          <a:xfrm rot="5400000">
            <a:off x="8496300" y="4648200"/>
            <a:ext cx="304800" cy="228600"/>
          </a:xfrm>
          <a:prstGeom prst="chevr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6" name="갈매기형 수장 5"/>
          <p:cNvSpPr/>
          <p:nvPr/>
        </p:nvSpPr>
        <p:spPr>
          <a:xfrm rot="5400000">
            <a:off x="7505700" y="5791200"/>
            <a:ext cx="304800" cy="228600"/>
          </a:xfrm>
          <a:prstGeom prst="chevr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7" name="갈매기형 수장 6"/>
          <p:cNvSpPr/>
          <p:nvPr/>
        </p:nvSpPr>
        <p:spPr>
          <a:xfrm rot="5400000">
            <a:off x="9715500" y="6975764"/>
            <a:ext cx="304800" cy="228600"/>
          </a:xfrm>
          <a:prstGeom prst="chevr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039600" y="3470564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>
                <a:solidFill>
                  <a:srgbClr val="0000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예비</a:t>
            </a:r>
            <a:endParaRPr lang="ko-KR" altLang="en-US" dirty="0">
              <a:solidFill>
                <a:srgbClr val="0000FF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44734" y="454903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dirty="0" smtClean="0">
                <a:solidFill>
                  <a:srgbClr val="0000FF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예비</a:t>
            </a:r>
            <a:endParaRPr lang="ko-KR" altLang="en-US" dirty="0">
              <a:solidFill>
                <a:srgbClr val="0000FF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4916557" y="9105900"/>
            <a:ext cx="73516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>
            <a:off x="6934200" y="7810500"/>
            <a:ext cx="4343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오디오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697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161"/>
    </mc:Choice>
    <mc:Fallback>
      <p:transition spd="slow" advTm="32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0842" y="2394451"/>
            <a:ext cx="11805375" cy="4535522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0" y="9421822"/>
            <a:ext cx="18285714" cy="863892"/>
            <a:chOff x="0" y="9421822"/>
            <a:chExt cx="18285714" cy="86389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9421822"/>
              <a:ext cx="18285714" cy="863892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3060294" y="9695715"/>
            <a:ext cx="19804100" cy="348567"/>
          </a:xfrm>
          <a:prstGeom prst="rect">
            <a:avLst/>
          </a:prstGeom>
        </p:spPr>
      </p:pic>
      <p:pic>
        <p:nvPicPr>
          <p:cNvPr id="6" name="Object 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2141039" y="536600"/>
            <a:ext cx="6915938" cy="409519"/>
          </a:xfrm>
          <a:prstGeom prst="rect">
            <a:avLst/>
          </a:prstGeom>
        </p:spPr>
      </p:pic>
      <p:pic>
        <p:nvPicPr>
          <p:cNvPr id="7" name="Object 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6883849" y="9520858"/>
            <a:ext cx="902757" cy="488186"/>
          </a:xfrm>
          <a:prstGeom prst="rect">
            <a:avLst/>
          </a:prstGeom>
        </p:spPr>
      </p:pic>
      <p:pic>
        <p:nvPicPr>
          <p:cNvPr id="8" name="Object 7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094634" y="1880224"/>
            <a:ext cx="4095237" cy="2454142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227964" y="1552230"/>
            <a:ext cx="1901288" cy="707916"/>
          </a:xfrm>
          <a:prstGeom prst="rect">
            <a:avLst/>
          </a:prstGeom>
        </p:spPr>
      </p:pic>
      <p:pic>
        <p:nvPicPr>
          <p:cNvPr id="11" name="Object 10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428275" y="7469711"/>
            <a:ext cx="1378777" cy="1564752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6562506" y="7696929"/>
            <a:ext cx="1110316" cy="1110316"/>
            <a:chOff x="6562506" y="7696929"/>
            <a:chExt cx="1110316" cy="1110316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562506" y="7696929"/>
              <a:ext cx="1110316" cy="1110316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6885687" y="8020111"/>
            <a:ext cx="463952" cy="463952"/>
            <a:chOff x="6885687" y="8020111"/>
            <a:chExt cx="463952" cy="463952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885687" y="8020111"/>
              <a:ext cx="463952" cy="463952"/>
            </a:xfrm>
            <a:prstGeom prst="rect">
              <a:avLst/>
            </a:prstGeom>
          </p:spPr>
        </p:pic>
      </p:grpSp>
      <p:pic>
        <p:nvPicPr>
          <p:cNvPr id="18" name="Object 17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354416" y="9035042"/>
            <a:ext cx="1581309" cy="440547"/>
          </a:xfrm>
          <a:prstGeom prst="rect">
            <a:avLst/>
          </a:prstGeom>
        </p:spPr>
      </p:pic>
      <p:pic>
        <p:nvPicPr>
          <p:cNvPr id="19" name="Object 18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262160" y="7393521"/>
            <a:ext cx="1378777" cy="1564752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9396390" y="7620739"/>
            <a:ext cx="1110316" cy="1110316"/>
            <a:chOff x="9396390" y="7620739"/>
            <a:chExt cx="1110316" cy="1110316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9396390" y="7620739"/>
              <a:ext cx="1110316" cy="1110316"/>
            </a:xfrm>
            <a:prstGeom prst="rect">
              <a:avLst/>
            </a:prstGeom>
          </p:spPr>
        </p:pic>
      </p:grpSp>
      <p:pic>
        <p:nvPicPr>
          <p:cNvPr id="23" name="Object 22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9022091" y="8863078"/>
            <a:ext cx="1747528" cy="633062"/>
          </a:xfrm>
          <a:prstGeom prst="rect">
            <a:avLst/>
          </a:prstGeom>
        </p:spPr>
      </p:pic>
      <p:pic>
        <p:nvPicPr>
          <p:cNvPr id="24" name="Object 23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2263890" y="7478189"/>
            <a:ext cx="1378777" cy="1564752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12398120" y="7705407"/>
            <a:ext cx="1110316" cy="1110316"/>
            <a:chOff x="12398120" y="7705407"/>
            <a:chExt cx="1110316" cy="1110316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398120" y="7705407"/>
              <a:ext cx="1110316" cy="1110316"/>
            </a:xfrm>
            <a:prstGeom prst="rect">
              <a:avLst/>
            </a:prstGeom>
          </p:spPr>
        </p:pic>
      </p:grpSp>
      <p:pic>
        <p:nvPicPr>
          <p:cNvPr id="28" name="Object 27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2104430" y="9044792"/>
            <a:ext cx="1667033" cy="437995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9719572" y="7874946"/>
            <a:ext cx="598530" cy="601902"/>
            <a:chOff x="9719572" y="7874946"/>
            <a:chExt cx="598530" cy="601902"/>
          </a:xfrm>
        </p:grpSpPr>
        <p:pic>
          <p:nvPicPr>
            <p:cNvPr id="30" name="Object 29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9719572" y="7874946"/>
              <a:ext cx="598530" cy="601902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12626718" y="7934005"/>
            <a:ext cx="653120" cy="653120"/>
            <a:chOff x="12626718" y="7934005"/>
            <a:chExt cx="653120" cy="653120"/>
          </a:xfrm>
        </p:grpSpPr>
        <p:pic>
          <p:nvPicPr>
            <p:cNvPr id="33" name="Object 32"/>
            <p:cNvPicPr>
              <a:picLocks noChangeAspect="1"/>
            </p:cNvPicPr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12626718" y="7934005"/>
              <a:ext cx="653120" cy="653120"/>
            </a:xfrm>
            <a:prstGeom prst="rect">
              <a:avLst/>
            </a:prstGeom>
          </p:spPr>
        </p:pic>
      </p:grpSp>
      <p:cxnSp>
        <p:nvCxnSpPr>
          <p:cNvPr id="29" name="직선 연결선 28"/>
          <p:cNvCxnSpPr/>
          <p:nvPr/>
        </p:nvCxnSpPr>
        <p:spPr>
          <a:xfrm>
            <a:off x="9594574" y="2933700"/>
            <a:ext cx="20178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 30"/>
          <p:cNvCxnSpPr/>
          <p:nvPr/>
        </p:nvCxnSpPr>
        <p:spPr>
          <a:xfrm>
            <a:off x="8791423" y="4953000"/>
            <a:ext cx="13053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연결선 33"/>
          <p:cNvCxnSpPr/>
          <p:nvPr/>
        </p:nvCxnSpPr>
        <p:spPr>
          <a:xfrm>
            <a:off x="12808616" y="4991100"/>
            <a:ext cx="393519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연결선 35"/>
          <p:cNvCxnSpPr/>
          <p:nvPr/>
        </p:nvCxnSpPr>
        <p:spPr>
          <a:xfrm>
            <a:off x="5345502" y="4991100"/>
            <a:ext cx="162339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 36"/>
          <p:cNvCxnSpPr/>
          <p:nvPr/>
        </p:nvCxnSpPr>
        <p:spPr>
          <a:xfrm>
            <a:off x="5419468" y="5905500"/>
            <a:ext cx="50325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직선 연결선 38"/>
          <p:cNvCxnSpPr/>
          <p:nvPr/>
        </p:nvCxnSpPr>
        <p:spPr>
          <a:xfrm>
            <a:off x="5345502" y="3771900"/>
            <a:ext cx="201782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직선 연결선 39"/>
          <p:cNvCxnSpPr/>
          <p:nvPr/>
        </p:nvCxnSpPr>
        <p:spPr>
          <a:xfrm>
            <a:off x="10380292" y="3760304"/>
            <a:ext cx="36670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포인트가 5개인 별 42"/>
          <p:cNvSpPr/>
          <p:nvPr/>
        </p:nvSpPr>
        <p:spPr>
          <a:xfrm>
            <a:off x="4355628" y="6312249"/>
            <a:ext cx="579172" cy="521255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4" name="직선 연결선 43"/>
          <p:cNvCxnSpPr/>
          <p:nvPr/>
        </p:nvCxnSpPr>
        <p:spPr>
          <a:xfrm>
            <a:off x="7562884" y="4457700"/>
            <a:ext cx="329064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오디오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664"/>
    </mc:Choice>
    <mc:Fallback>
      <p:transition spd="slow" advTm="31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9421822"/>
            <a:ext cx="18285714" cy="863892"/>
            <a:chOff x="0" y="9421822"/>
            <a:chExt cx="18285714" cy="86389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9421822"/>
              <a:ext cx="18285714" cy="863892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060294" y="9695715"/>
            <a:ext cx="19804100" cy="348567"/>
          </a:xfrm>
          <a:prstGeom prst="rect">
            <a:avLst/>
          </a:prstGeom>
        </p:spPr>
      </p:pic>
      <p:pic>
        <p:nvPicPr>
          <p:cNvPr id="6" name="Object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183601" y="536600"/>
            <a:ext cx="6830957" cy="409519"/>
          </a:xfrm>
          <a:prstGeom prst="rect">
            <a:avLst/>
          </a:prstGeom>
        </p:spPr>
      </p:pic>
      <p:pic>
        <p:nvPicPr>
          <p:cNvPr id="7" name="Object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236154" y="9637430"/>
            <a:ext cx="398224" cy="488186"/>
          </a:xfrm>
          <a:prstGeom prst="rect">
            <a:avLst/>
          </a:prstGeom>
        </p:spPr>
      </p:pic>
      <p:pic>
        <p:nvPicPr>
          <p:cNvPr id="8" name="Object 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94634" y="1880224"/>
            <a:ext cx="3503513" cy="2288751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27964" y="1552230"/>
            <a:ext cx="1901288" cy="707916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223749" y="1983963"/>
            <a:ext cx="5495054" cy="6409749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9633927" y="2851488"/>
            <a:ext cx="4674698" cy="4674698"/>
            <a:chOff x="9633927" y="2851488"/>
            <a:chExt cx="4674698" cy="4674698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633927" y="2851488"/>
              <a:ext cx="4674698" cy="4674698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2368563" y="1952474"/>
            <a:ext cx="1434379" cy="1434379"/>
            <a:chOff x="12368563" y="1952474"/>
            <a:chExt cx="1434379" cy="1434379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2368563" y="1952474"/>
              <a:ext cx="1434379" cy="1434379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6766006" y="1826824"/>
            <a:ext cx="2741035" cy="1748791"/>
            <a:chOff x="6766006" y="1826824"/>
            <a:chExt cx="2741035" cy="1748791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766006" y="1826824"/>
              <a:ext cx="2741035" cy="1748791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6228791" y="4009461"/>
            <a:ext cx="2741035" cy="1748791"/>
            <a:chOff x="6228791" y="4009461"/>
            <a:chExt cx="2741035" cy="1748791"/>
          </a:xfrm>
        </p:grpSpPr>
        <p:pic>
          <p:nvPicPr>
            <p:cNvPr id="21" name="Object 20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228791" y="4009461"/>
              <a:ext cx="2741035" cy="1748791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6559219" y="6187980"/>
            <a:ext cx="2741035" cy="1748791"/>
            <a:chOff x="6559219" y="6187980"/>
            <a:chExt cx="2741035" cy="1748791"/>
          </a:xfrm>
        </p:grpSpPr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559219" y="6187980"/>
              <a:ext cx="2741035" cy="1748791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14213060" y="1650638"/>
            <a:ext cx="2741035" cy="1748791"/>
            <a:chOff x="14213060" y="1650638"/>
            <a:chExt cx="2741035" cy="1748791"/>
          </a:xfrm>
        </p:grpSpPr>
        <p:pic>
          <p:nvPicPr>
            <p:cNvPr id="27" name="Object 26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4213060" y="1650638"/>
              <a:ext cx="2741035" cy="174879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4923441" y="3857081"/>
            <a:ext cx="2741035" cy="1748791"/>
            <a:chOff x="14923441" y="3857081"/>
            <a:chExt cx="2741035" cy="1748791"/>
          </a:xfrm>
        </p:grpSpPr>
        <p:pic>
          <p:nvPicPr>
            <p:cNvPr id="30" name="Object 29"/>
            <p:cNvPicPr>
              <a:picLocks noChangeAspect="1"/>
            </p:cNvPicPr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4923441" y="3857081"/>
              <a:ext cx="2741035" cy="1748791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14679645" y="6054647"/>
            <a:ext cx="2741035" cy="1748791"/>
            <a:chOff x="14679645" y="6054647"/>
            <a:chExt cx="2741035" cy="1748791"/>
          </a:xfrm>
        </p:grpSpPr>
        <p:pic>
          <p:nvPicPr>
            <p:cNvPr id="33" name="Object 32"/>
            <p:cNvPicPr>
              <a:picLocks noChangeAspect="1"/>
            </p:cNvPicPr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14679645" y="6054647"/>
              <a:ext cx="2741035" cy="1748791"/>
            </a:xfrm>
            <a:prstGeom prst="rect">
              <a:avLst/>
            </a:prstGeom>
          </p:spPr>
        </p:pic>
      </p:grpSp>
      <p:pic>
        <p:nvPicPr>
          <p:cNvPr id="35" name="Object 34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2429345" y="2214459"/>
            <a:ext cx="1335631" cy="923040"/>
          </a:xfrm>
          <a:prstGeom prst="rect">
            <a:avLst/>
          </a:prstGeom>
        </p:spPr>
      </p:pic>
      <p:pic>
        <p:nvPicPr>
          <p:cNvPr id="36" name="Object 35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6940948" y="5748709"/>
            <a:ext cx="1602829" cy="370057"/>
          </a:xfrm>
          <a:prstGeom prst="rect">
            <a:avLst/>
          </a:prstGeom>
        </p:spPr>
      </p:pic>
      <p:pic>
        <p:nvPicPr>
          <p:cNvPr id="37" name="Object 36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8261657" y="3550182"/>
            <a:ext cx="1324752" cy="374248"/>
          </a:xfrm>
          <a:prstGeom prst="rect">
            <a:avLst/>
          </a:prstGeom>
        </p:spPr>
      </p:pic>
      <p:pic>
        <p:nvPicPr>
          <p:cNvPr id="38" name="Object 37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8009155" y="7932374"/>
            <a:ext cx="1334267" cy="374276"/>
          </a:xfrm>
          <a:prstGeom prst="rect">
            <a:avLst/>
          </a:prstGeom>
        </p:spPr>
      </p:pic>
      <p:pic>
        <p:nvPicPr>
          <p:cNvPr id="39" name="Object 38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15360709" y="5605852"/>
            <a:ext cx="1603448" cy="334762"/>
          </a:xfrm>
          <a:prstGeom prst="rect">
            <a:avLst/>
          </a:prstGeom>
        </p:spPr>
      </p:pic>
      <p:pic>
        <p:nvPicPr>
          <p:cNvPr id="40" name="Object 39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13976043" y="3396719"/>
            <a:ext cx="1464914" cy="370086"/>
          </a:xfrm>
          <a:prstGeom prst="rect">
            <a:avLst/>
          </a:prstGeom>
        </p:spPr>
      </p:pic>
      <p:pic>
        <p:nvPicPr>
          <p:cNvPr id="41" name="Object 40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14194674" y="7824500"/>
            <a:ext cx="2374295" cy="370086"/>
          </a:xfrm>
          <a:prstGeom prst="rect">
            <a:avLst/>
          </a:prstGeom>
        </p:spPr>
      </p:pic>
      <p:grpSp>
        <p:nvGrpSpPr>
          <p:cNvPr id="1010" name="그룹 1010"/>
          <p:cNvGrpSpPr/>
          <p:nvPr/>
        </p:nvGrpSpPr>
        <p:grpSpPr>
          <a:xfrm>
            <a:off x="1536441" y="5238095"/>
            <a:ext cx="3773643" cy="635381"/>
            <a:chOff x="1536441" y="5238095"/>
            <a:chExt cx="3773643" cy="635381"/>
          </a:xfrm>
        </p:grpSpPr>
        <p:pic>
          <p:nvPicPr>
            <p:cNvPr id="43" name="Object 42"/>
            <p:cNvPicPr>
              <a:picLocks noChangeAspect="1"/>
            </p:cNvPicPr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536441" y="5238095"/>
              <a:ext cx="3773643" cy="635381"/>
            </a:xfrm>
            <a:prstGeom prst="rect">
              <a:avLst/>
            </a:prstGeom>
          </p:spPr>
        </p:pic>
      </p:grpSp>
      <p:pic>
        <p:nvPicPr>
          <p:cNvPr id="45" name="Object 44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1672133" y="5348648"/>
            <a:ext cx="3527057" cy="508333"/>
          </a:xfrm>
          <a:prstGeom prst="rect">
            <a:avLst/>
          </a:prstGeom>
        </p:spPr>
      </p:pic>
      <p:grpSp>
        <p:nvGrpSpPr>
          <p:cNvPr id="1011" name="그룹 1011"/>
          <p:cNvGrpSpPr/>
          <p:nvPr/>
        </p:nvGrpSpPr>
        <p:grpSpPr>
          <a:xfrm>
            <a:off x="1519997" y="6030832"/>
            <a:ext cx="3790087" cy="771542"/>
            <a:chOff x="1519997" y="6030832"/>
            <a:chExt cx="3790087" cy="771542"/>
          </a:xfrm>
        </p:grpSpPr>
        <p:pic>
          <p:nvPicPr>
            <p:cNvPr id="47" name="Object 46"/>
            <p:cNvPicPr>
              <a:picLocks noChangeAspect="1"/>
            </p:cNvPicPr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519997" y="6030832"/>
              <a:ext cx="3790087" cy="771542"/>
            </a:xfrm>
            <a:prstGeom prst="rect">
              <a:avLst/>
            </a:prstGeom>
          </p:spPr>
        </p:pic>
      </p:grpSp>
      <p:pic>
        <p:nvPicPr>
          <p:cNvPr id="49" name="Object 48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906562" y="6042876"/>
            <a:ext cx="4381276" cy="976352"/>
          </a:xfrm>
          <a:prstGeom prst="rect">
            <a:avLst/>
          </a:prstGeom>
        </p:spPr>
      </p:pic>
      <p:grpSp>
        <p:nvGrpSpPr>
          <p:cNvPr id="1012" name="그룹 1012"/>
          <p:cNvGrpSpPr/>
          <p:nvPr/>
        </p:nvGrpSpPr>
        <p:grpSpPr>
          <a:xfrm>
            <a:off x="1454221" y="8032571"/>
            <a:ext cx="3790087" cy="635381"/>
            <a:chOff x="1454221" y="8032571"/>
            <a:chExt cx="3790087" cy="635381"/>
          </a:xfrm>
        </p:grpSpPr>
        <p:grpSp>
          <p:nvGrpSpPr>
            <p:cNvPr id="1013" name="그룹 1013"/>
            <p:cNvGrpSpPr/>
            <p:nvPr/>
          </p:nvGrpSpPr>
          <p:grpSpPr>
            <a:xfrm>
              <a:off x="1454221" y="8032571"/>
              <a:ext cx="3790087" cy="635381"/>
              <a:chOff x="1454221" y="8032571"/>
              <a:chExt cx="3790087" cy="635381"/>
            </a:xfrm>
          </p:grpSpPr>
          <p:pic>
            <p:nvPicPr>
              <p:cNvPr id="52" name="Object 51"/>
              <p:cNvPicPr>
                <a:picLocks noChangeAspect="1"/>
              </p:cNvPicPr>
              <p:nvPr/>
            </p:nvPicPr>
            <p:blipFill>
              <a:blip r:embed="rId30" cstate="print"/>
              <a:stretch>
                <a:fillRect/>
              </a:stretch>
            </p:blipFill>
            <p:spPr>
              <a:xfrm>
                <a:off x="1454221" y="8032571"/>
                <a:ext cx="3790087" cy="635381"/>
              </a:xfrm>
              <a:prstGeom prst="rect">
                <a:avLst/>
              </a:prstGeom>
            </p:spPr>
          </p:pic>
        </p:grpSp>
        <p:pic>
          <p:nvPicPr>
            <p:cNvPr id="54" name="Object 53"/>
            <p:cNvPicPr>
              <a:picLocks noChangeAspect="1"/>
            </p:cNvPicPr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124494" y="8144319"/>
              <a:ext cx="3243162" cy="508333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1519997" y="7114572"/>
            <a:ext cx="3790087" cy="635381"/>
            <a:chOff x="1519997" y="7114572"/>
            <a:chExt cx="3790087" cy="635381"/>
          </a:xfrm>
        </p:grpSpPr>
        <p:grpSp>
          <p:nvGrpSpPr>
            <p:cNvPr id="1015" name="그룹 1015"/>
            <p:cNvGrpSpPr/>
            <p:nvPr/>
          </p:nvGrpSpPr>
          <p:grpSpPr>
            <a:xfrm>
              <a:off x="1519997" y="7114572"/>
              <a:ext cx="3790087" cy="635381"/>
              <a:chOff x="1519997" y="7114572"/>
              <a:chExt cx="3790087" cy="635381"/>
            </a:xfrm>
          </p:grpSpPr>
          <p:pic>
            <p:nvPicPr>
              <p:cNvPr id="58" name="Object 57"/>
              <p:cNvPicPr>
                <a:picLocks noChangeAspect="1"/>
              </p:cNvPicPr>
              <p:nvPr/>
            </p:nvPicPr>
            <p:blipFill>
              <a:blip r:embed="rId30" cstate="print"/>
              <a:stretch>
                <a:fillRect/>
              </a:stretch>
            </p:blipFill>
            <p:spPr>
              <a:xfrm>
                <a:off x="1519997" y="7114572"/>
                <a:ext cx="3790087" cy="635381"/>
              </a:xfrm>
              <a:prstGeom prst="rect">
                <a:avLst/>
              </a:prstGeom>
            </p:spPr>
          </p:pic>
        </p:grpSp>
        <p:pic>
          <p:nvPicPr>
            <p:cNvPr id="60" name="Object 59"/>
            <p:cNvPicPr>
              <a:picLocks noChangeAspect="1"/>
            </p:cNvPicPr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1631880" y="7226324"/>
              <a:ext cx="3027838" cy="508333"/>
            </a:xfrm>
            <a:prstGeom prst="rect">
              <a:avLst/>
            </a:prstGeom>
          </p:spPr>
        </p:pic>
      </p:grpSp>
      <p:pic>
        <p:nvPicPr>
          <p:cNvPr id="2" name="오디오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731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727"/>
    </mc:Choice>
    <mc:Fallback>
      <p:transition spd="slow" advTm="257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5142857"/>
            <a:ext cx="18285714" cy="5142857"/>
            <a:chOff x="0" y="5142857"/>
            <a:chExt cx="18285714" cy="5142857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5142857"/>
              <a:ext cx="18285714" cy="5142857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57059" y="732929"/>
            <a:ext cx="7771595" cy="8819857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5721035" y="1721035"/>
            <a:ext cx="6843645" cy="6843645"/>
            <a:chOff x="5721035" y="1721035"/>
            <a:chExt cx="6843645" cy="6843645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21035" y="1721035"/>
              <a:ext cx="6843645" cy="6843645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8998199" y="6906409"/>
            <a:ext cx="289317" cy="447291"/>
            <a:chOff x="8998199" y="6906409"/>
            <a:chExt cx="289317" cy="447291"/>
          </a:xfrm>
        </p:grpSpPr>
        <p:pic>
          <p:nvPicPr>
            <p:cNvPr id="10" name="Object 9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5400000">
              <a:off x="8998199" y="6906409"/>
              <a:ext cx="289317" cy="447291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7560919" y="7599178"/>
            <a:ext cx="3163875" cy="552045"/>
            <a:chOff x="7560919" y="7599178"/>
            <a:chExt cx="3163875" cy="552045"/>
          </a:xfrm>
        </p:grpSpPr>
        <p:pic>
          <p:nvPicPr>
            <p:cNvPr id="13" name="Object 12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60919" y="7599178"/>
              <a:ext cx="3163875" cy="552045"/>
            </a:xfrm>
            <a:prstGeom prst="rect">
              <a:avLst/>
            </a:prstGeom>
          </p:spPr>
        </p:pic>
      </p:grpSp>
      <p:pic>
        <p:nvPicPr>
          <p:cNvPr id="15" name="Object 1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729748" y="3904123"/>
            <a:ext cx="7479336" cy="2875307"/>
          </a:xfrm>
          <a:prstGeom prst="rect">
            <a:avLst/>
          </a:prstGeom>
        </p:spPr>
      </p:pic>
      <p:pic>
        <p:nvPicPr>
          <p:cNvPr id="16" name="Object 15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328269" y="2780354"/>
            <a:ext cx="6883030" cy="707916"/>
          </a:xfrm>
          <a:prstGeom prst="rect">
            <a:avLst/>
          </a:prstGeom>
        </p:spPr>
      </p:pic>
      <p:pic>
        <p:nvPicPr>
          <p:cNvPr id="17" name="Object 16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-2846046" y="679596"/>
            <a:ext cx="19535281" cy="388567"/>
          </a:xfrm>
          <a:prstGeom prst="rect">
            <a:avLst/>
          </a:prstGeom>
        </p:spPr>
      </p:pic>
      <p:pic>
        <p:nvPicPr>
          <p:cNvPr id="4" name="오디오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2"/>
    </mc:Choice>
    <mc:Fallback>
      <p:transition spd="slow" advTm="10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9421822"/>
            <a:ext cx="18285714" cy="863892"/>
            <a:chOff x="0" y="9421822"/>
            <a:chExt cx="18285714" cy="86389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9421822"/>
              <a:ext cx="18285714" cy="863892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3060294" y="9695715"/>
            <a:ext cx="19804100" cy="348567"/>
          </a:xfrm>
          <a:prstGeom prst="rect">
            <a:avLst/>
          </a:prstGeom>
        </p:spPr>
      </p:pic>
      <p:pic>
        <p:nvPicPr>
          <p:cNvPr id="6" name="Object 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141039" y="536600"/>
            <a:ext cx="6915938" cy="409519"/>
          </a:xfrm>
          <a:prstGeom prst="rect">
            <a:avLst/>
          </a:prstGeom>
        </p:spPr>
      </p:pic>
      <p:pic>
        <p:nvPicPr>
          <p:cNvPr id="7" name="Object 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313677" y="1346176"/>
            <a:ext cx="6325065" cy="7178214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1691293" y="2150366"/>
            <a:ext cx="5569834" cy="5569834"/>
            <a:chOff x="1691293" y="2150366"/>
            <a:chExt cx="5569834" cy="5569834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691293" y="2150366"/>
              <a:ext cx="5569834" cy="5569834"/>
            </a:xfrm>
            <a:prstGeom prst="rect">
              <a:avLst/>
            </a:prstGeom>
          </p:spPr>
        </p:pic>
      </p:grpSp>
      <p:pic>
        <p:nvPicPr>
          <p:cNvPr id="11" name="Object 1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42129" y="3586815"/>
            <a:ext cx="7081180" cy="2288780"/>
          </a:xfrm>
          <a:prstGeom prst="rect">
            <a:avLst/>
          </a:prstGeom>
        </p:spPr>
      </p:pic>
      <p:pic>
        <p:nvPicPr>
          <p:cNvPr id="12" name="Object 11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5335" y="3222707"/>
            <a:ext cx="7270792" cy="953297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6985202" y="5307801"/>
            <a:ext cx="6702363" cy="33934"/>
            <a:chOff x="6985202" y="5307801"/>
            <a:chExt cx="6702363" cy="33934"/>
          </a:xfrm>
        </p:grpSpPr>
        <p:pic>
          <p:nvPicPr>
            <p:cNvPr id="14" name="Object 13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 rot="5400000">
              <a:off x="6985202" y="5307801"/>
              <a:ext cx="6702363" cy="33934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10135563" y="1801111"/>
            <a:ext cx="401641" cy="401641"/>
            <a:chOff x="10135563" y="1801111"/>
            <a:chExt cx="401641" cy="401641"/>
          </a:xfrm>
        </p:grpSpPr>
        <p:pic>
          <p:nvPicPr>
            <p:cNvPr id="17" name="Object 16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135563" y="1801111"/>
              <a:ext cx="401641" cy="401641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0135563" y="2791395"/>
            <a:ext cx="401641" cy="401641"/>
            <a:chOff x="10135563" y="2791395"/>
            <a:chExt cx="401641" cy="401641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135563" y="2791395"/>
              <a:ext cx="401641" cy="401641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0135563" y="3781678"/>
            <a:ext cx="401641" cy="401641"/>
            <a:chOff x="10135563" y="3781678"/>
            <a:chExt cx="401641" cy="401641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135563" y="3781678"/>
              <a:ext cx="401641" cy="401641"/>
            </a:xfrm>
            <a:prstGeom prst="rect">
              <a:avLst/>
            </a:prstGeom>
          </p:spPr>
        </p:pic>
      </p:grpSp>
      <p:grpSp>
        <p:nvGrpSpPr>
          <p:cNvPr id="1007" name="그룹 1007"/>
          <p:cNvGrpSpPr/>
          <p:nvPr/>
        </p:nvGrpSpPr>
        <p:grpSpPr>
          <a:xfrm>
            <a:off x="10135563" y="4771962"/>
            <a:ext cx="401641" cy="401641"/>
            <a:chOff x="10135563" y="4771962"/>
            <a:chExt cx="401641" cy="401641"/>
          </a:xfrm>
        </p:grpSpPr>
        <p:pic>
          <p:nvPicPr>
            <p:cNvPr id="26" name="Object 25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135563" y="4771962"/>
              <a:ext cx="401641" cy="40164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0135563" y="5762246"/>
            <a:ext cx="401641" cy="401641"/>
            <a:chOff x="10135563" y="5762246"/>
            <a:chExt cx="401641" cy="401641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135563" y="5762246"/>
              <a:ext cx="401641" cy="401641"/>
            </a:xfrm>
            <a:prstGeom prst="rect">
              <a:avLst/>
            </a:prstGeom>
          </p:spPr>
        </p:pic>
      </p:grpSp>
      <p:grpSp>
        <p:nvGrpSpPr>
          <p:cNvPr id="1009" name="그룹 1009"/>
          <p:cNvGrpSpPr/>
          <p:nvPr/>
        </p:nvGrpSpPr>
        <p:grpSpPr>
          <a:xfrm>
            <a:off x="10135563" y="6752530"/>
            <a:ext cx="401641" cy="401641"/>
            <a:chOff x="10135563" y="6752530"/>
            <a:chExt cx="401641" cy="401641"/>
          </a:xfrm>
        </p:grpSpPr>
        <p:pic>
          <p:nvPicPr>
            <p:cNvPr id="32" name="Object 31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135563" y="6752530"/>
              <a:ext cx="401641" cy="401641"/>
            </a:xfrm>
            <a:prstGeom prst="rect">
              <a:avLst/>
            </a:prstGeom>
          </p:spPr>
        </p:pic>
      </p:grpSp>
      <p:grpSp>
        <p:nvGrpSpPr>
          <p:cNvPr id="1010" name="그룹 1010"/>
          <p:cNvGrpSpPr/>
          <p:nvPr/>
        </p:nvGrpSpPr>
        <p:grpSpPr>
          <a:xfrm>
            <a:off x="10135563" y="7742814"/>
            <a:ext cx="401641" cy="401641"/>
            <a:chOff x="10135563" y="7742814"/>
            <a:chExt cx="401641" cy="401641"/>
          </a:xfrm>
        </p:grpSpPr>
        <p:pic>
          <p:nvPicPr>
            <p:cNvPr id="35" name="Object 34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135563" y="7742814"/>
              <a:ext cx="401641" cy="401641"/>
            </a:xfrm>
            <a:prstGeom prst="rect">
              <a:avLst/>
            </a:prstGeom>
          </p:spPr>
        </p:pic>
      </p:grpSp>
      <p:grpSp>
        <p:nvGrpSpPr>
          <p:cNvPr id="1011" name="그룹 1011"/>
          <p:cNvGrpSpPr/>
          <p:nvPr/>
        </p:nvGrpSpPr>
        <p:grpSpPr>
          <a:xfrm>
            <a:off x="14758155" y="1962785"/>
            <a:ext cx="1566218" cy="33934"/>
            <a:chOff x="14758155" y="1962785"/>
            <a:chExt cx="1566218" cy="33934"/>
          </a:xfrm>
        </p:grpSpPr>
        <p:pic>
          <p:nvPicPr>
            <p:cNvPr id="38" name="Object 37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758155" y="1962785"/>
              <a:ext cx="1566218" cy="33934"/>
            </a:xfrm>
            <a:prstGeom prst="rect">
              <a:avLst/>
            </a:prstGeom>
          </p:spPr>
        </p:pic>
      </p:grpSp>
      <p:grpSp>
        <p:nvGrpSpPr>
          <p:cNvPr id="1012" name="그룹 1012"/>
          <p:cNvGrpSpPr/>
          <p:nvPr/>
        </p:nvGrpSpPr>
        <p:grpSpPr>
          <a:xfrm>
            <a:off x="14758155" y="2959594"/>
            <a:ext cx="1566218" cy="33934"/>
            <a:chOff x="14758155" y="2959594"/>
            <a:chExt cx="1566218" cy="33934"/>
          </a:xfrm>
        </p:grpSpPr>
        <p:pic>
          <p:nvPicPr>
            <p:cNvPr id="41" name="Object 40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758155" y="2959594"/>
              <a:ext cx="1566218" cy="33934"/>
            </a:xfrm>
            <a:prstGeom prst="rect">
              <a:avLst/>
            </a:prstGeom>
          </p:spPr>
        </p:pic>
      </p:grpSp>
      <p:grpSp>
        <p:nvGrpSpPr>
          <p:cNvPr id="1013" name="그룹 1013"/>
          <p:cNvGrpSpPr/>
          <p:nvPr/>
        </p:nvGrpSpPr>
        <p:grpSpPr>
          <a:xfrm>
            <a:off x="14758155" y="3956402"/>
            <a:ext cx="1566218" cy="33934"/>
            <a:chOff x="14758155" y="3956402"/>
            <a:chExt cx="1566218" cy="33934"/>
          </a:xfrm>
        </p:grpSpPr>
        <p:pic>
          <p:nvPicPr>
            <p:cNvPr id="44" name="Object 43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758155" y="3956402"/>
              <a:ext cx="1566218" cy="33934"/>
            </a:xfrm>
            <a:prstGeom prst="rect">
              <a:avLst/>
            </a:prstGeom>
          </p:spPr>
        </p:pic>
      </p:grpSp>
      <p:grpSp>
        <p:nvGrpSpPr>
          <p:cNvPr id="1014" name="그룹 1014"/>
          <p:cNvGrpSpPr/>
          <p:nvPr/>
        </p:nvGrpSpPr>
        <p:grpSpPr>
          <a:xfrm>
            <a:off x="14758155" y="4953210"/>
            <a:ext cx="1566218" cy="33934"/>
            <a:chOff x="14758155" y="4953210"/>
            <a:chExt cx="1566218" cy="33934"/>
          </a:xfrm>
        </p:grpSpPr>
        <p:pic>
          <p:nvPicPr>
            <p:cNvPr id="47" name="Object 46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758155" y="4953210"/>
              <a:ext cx="1566218" cy="33934"/>
            </a:xfrm>
            <a:prstGeom prst="rect">
              <a:avLst/>
            </a:prstGeom>
          </p:spPr>
        </p:pic>
      </p:grpSp>
      <p:grpSp>
        <p:nvGrpSpPr>
          <p:cNvPr id="1015" name="그룹 1015"/>
          <p:cNvGrpSpPr/>
          <p:nvPr/>
        </p:nvGrpSpPr>
        <p:grpSpPr>
          <a:xfrm>
            <a:off x="14758155" y="5950018"/>
            <a:ext cx="1566218" cy="33934"/>
            <a:chOff x="14758155" y="5950018"/>
            <a:chExt cx="1566218" cy="33934"/>
          </a:xfrm>
        </p:grpSpPr>
        <p:pic>
          <p:nvPicPr>
            <p:cNvPr id="50" name="Object 49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758155" y="5950018"/>
              <a:ext cx="1566218" cy="33934"/>
            </a:xfrm>
            <a:prstGeom prst="rect">
              <a:avLst/>
            </a:prstGeom>
          </p:spPr>
        </p:pic>
      </p:grpSp>
      <p:grpSp>
        <p:nvGrpSpPr>
          <p:cNvPr id="1016" name="그룹 1016"/>
          <p:cNvGrpSpPr/>
          <p:nvPr/>
        </p:nvGrpSpPr>
        <p:grpSpPr>
          <a:xfrm>
            <a:off x="14758155" y="6946826"/>
            <a:ext cx="1566218" cy="33934"/>
            <a:chOff x="14758155" y="6946826"/>
            <a:chExt cx="1566218" cy="33934"/>
          </a:xfrm>
        </p:grpSpPr>
        <p:pic>
          <p:nvPicPr>
            <p:cNvPr id="53" name="Object 52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758155" y="6946826"/>
              <a:ext cx="1566218" cy="33934"/>
            </a:xfrm>
            <a:prstGeom prst="rect">
              <a:avLst/>
            </a:prstGeom>
          </p:spPr>
        </p:pic>
      </p:grpSp>
      <p:grpSp>
        <p:nvGrpSpPr>
          <p:cNvPr id="1017" name="그룹 1017"/>
          <p:cNvGrpSpPr/>
          <p:nvPr/>
        </p:nvGrpSpPr>
        <p:grpSpPr>
          <a:xfrm>
            <a:off x="14758155" y="7943634"/>
            <a:ext cx="1566218" cy="33934"/>
            <a:chOff x="14758155" y="7943634"/>
            <a:chExt cx="1566218" cy="33934"/>
          </a:xfrm>
        </p:grpSpPr>
        <p:pic>
          <p:nvPicPr>
            <p:cNvPr id="56" name="Object 55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758155" y="7943634"/>
              <a:ext cx="1566218" cy="33934"/>
            </a:xfrm>
            <a:prstGeom prst="rect">
              <a:avLst/>
            </a:prstGeom>
          </p:spPr>
        </p:pic>
      </p:grpSp>
      <p:pic>
        <p:nvPicPr>
          <p:cNvPr id="58" name="Object 57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0097954" y="1794612"/>
            <a:ext cx="506262" cy="462433"/>
          </a:xfrm>
          <a:prstGeom prst="rect">
            <a:avLst/>
          </a:prstGeom>
        </p:spPr>
      </p:pic>
      <p:pic>
        <p:nvPicPr>
          <p:cNvPr id="59" name="Object 58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0113906" y="2788534"/>
            <a:ext cx="503462" cy="455147"/>
          </a:xfrm>
          <a:prstGeom prst="rect">
            <a:avLst/>
          </a:prstGeom>
        </p:spPr>
      </p:pic>
      <p:pic>
        <p:nvPicPr>
          <p:cNvPr id="60" name="Object 59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0114392" y="3778818"/>
            <a:ext cx="502833" cy="458452"/>
          </a:xfrm>
          <a:prstGeom prst="rect">
            <a:avLst/>
          </a:prstGeom>
        </p:spPr>
      </p:pic>
      <p:pic>
        <p:nvPicPr>
          <p:cNvPr id="61" name="Object 60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0116472" y="4765468"/>
            <a:ext cx="501414" cy="462433"/>
          </a:xfrm>
          <a:prstGeom prst="rect">
            <a:avLst/>
          </a:prstGeom>
        </p:spPr>
      </p:pic>
      <p:pic>
        <p:nvPicPr>
          <p:cNvPr id="62" name="Object 61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0113367" y="5755744"/>
            <a:ext cx="505281" cy="465566"/>
          </a:xfrm>
          <a:prstGeom prst="rect">
            <a:avLst/>
          </a:prstGeom>
        </p:spPr>
      </p:pic>
      <p:pic>
        <p:nvPicPr>
          <p:cNvPr id="63" name="Object 62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10113538" y="6746039"/>
            <a:ext cx="508395" cy="465538"/>
          </a:xfrm>
          <a:prstGeom prst="rect">
            <a:avLst/>
          </a:prstGeom>
        </p:spPr>
      </p:pic>
      <p:pic>
        <p:nvPicPr>
          <p:cNvPr id="64" name="Object 63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10109329" y="7736315"/>
            <a:ext cx="512776" cy="462433"/>
          </a:xfrm>
          <a:prstGeom prst="rect">
            <a:avLst/>
          </a:prstGeom>
        </p:spPr>
      </p:pic>
      <p:pic>
        <p:nvPicPr>
          <p:cNvPr id="65" name="Object 64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10751812" y="1558240"/>
            <a:ext cx="1591057" cy="960133"/>
          </a:xfrm>
          <a:prstGeom prst="rect">
            <a:avLst/>
          </a:prstGeom>
        </p:spPr>
      </p:pic>
      <p:pic>
        <p:nvPicPr>
          <p:cNvPr id="66" name="Object 65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16412308" y="1691425"/>
            <a:ext cx="882574" cy="628851"/>
          </a:xfrm>
          <a:prstGeom prst="rect">
            <a:avLst/>
          </a:prstGeom>
        </p:spPr>
      </p:pic>
      <p:pic>
        <p:nvPicPr>
          <p:cNvPr id="67" name="Object 66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10751812" y="2554250"/>
            <a:ext cx="1591057" cy="960133"/>
          </a:xfrm>
          <a:prstGeom prst="rect">
            <a:avLst/>
          </a:prstGeom>
        </p:spPr>
      </p:pic>
      <p:pic>
        <p:nvPicPr>
          <p:cNvPr id="68" name="Object 67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16412326" y="2677915"/>
            <a:ext cx="882574" cy="638374"/>
          </a:xfrm>
          <a:prstGeom prst="rect">
            <a:avLst/>
          </a:prstGeom>
        </p:spPr>
      </p:pic>
      <p:pic>
        <p:nvPicPr>
          <p:cNvPr id="69" name="Object 68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10661240" y="3550259"/>
            <a:ext cx="1600581" cy="950610"/>
          </a:xfrm>
          <a:prstGeom prst="rect">
            <a:avLst/>
          </a:prstGeom>
        </p:spPr>
      </p:pic>
      <p:pic>
        <p:nvPicPr>
          <p:cNvPr id="70" name="Object 69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16412326" y="3673928"/>
            <a:ext cx="873051" cy="647898"/>
          </a:xfrm>
          <a:prstGeom prst="rect">
            <a:avLst/>
          </a:prstGeom>
        </p:spPr>
      </p:pic>
      <p:pic>
        <p:nvPicPr>
          <p:cNvPr id="71" name="Object 70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10751812" y="4609107"/>
            <a:ext cx="2289324" cy="890276"/>
          </a:xfrm>
          <a:prstGeom prst="rect">
            <a:avLst/>
          </a:prstGeom>
        </p:spPr>
      </p:pic>
      <p:pic>
        <p:nvPicPr>
          <p:cNvPr id="72" name="Object 71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16412326" y="4669941"/>
            <a:ext cx="882574" cy="638374"/>
          </a:xfrm>
          <a:prstGeom prst="rect">
            <a:avLst/>
          </a:prstGeom>
        </p:spPr>
      </p:pic>
      <p:pic>
        <p:nvPicPr>
          <p:cNvPr id="73" name="Object 72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10751812" y="5605117"/>
            <a:ext cx="2279800" cy="890276"/>
          </a:xfrm>
          <a:prstGeom prst="rect">
            <a:avLst/>
          </a:prstGeom>
        </p:spPr>
      </p:pic>
      <p:pic>
        <p:nvPicPr>
          <p:cNvPr id="74" name="Object 73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16412326" y="5665964"/>
            <a:ext cx="882574" cy="638374"/>
          </a:xfrm>
          <a:prstGeom prst="rect">
            <a:avLst/>
          </a:prstGeom>
        </p:spPr>
      </p:pic>
      <p:pic>
        <p:nvPicPr>
          <p:cNvPr id="75" name="Object 74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10751812" y="6601145"/>
            <a:ext cx="2519133" cy="890276"/>
          </a:xfrm>
          <a:prstGeom prst="rect">
            <a:avLst/>
          </a:prstGeom>
        </p:spPr>
      </p:pic>
      <p:pic>
        <p:nvPicPr>
          <p:cNvPr id="77" name="Object 76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10751812" y="7597155"/>
            <a:ext cx="2921133" cy="890276"/>
          </a:xfrm>
          <a:prstGeom prst="rect">
            <a:avLst/>
          </a:prstGeom>
        </p:spPr>
      </p:pic>
      <p:pic>
        <p:nvPicPr>
          <p:cNvPr id="78" name="Object 77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>
            <a:off x="16488139" y="6634148"/>
            <a:ext cx="882574" cy="638403"/>
          </a:xfrm>
          <a:prstGeom prst="rect">
            <a:avLst/>
          </a:prstGeom>
        </p:spPr>
      </p:pic>
      <p:grpSp>
        <p:nvGrpSpPr>
          <p:cNvPr id="1018" name="그룹 1018"/>
          <p:cNvGrpSpPr/>
          <p:nvPr/>
        </p:nvGrpSpPr>
        <p:grpSpPr>
          <a:xfrm>
            <a:off x="10135563" y="8675950"/>
            <a:ext cx="401641" cy="401641"/>
            <a:chOff x="10135563" y="8675950"/>
            <a:chExt cx="401641" cy="401641"/>
          </a:xfrm>
        </p:grpSpPr>
        <p:pic>
          <p:nvPicPr>
            <p:cNvPr id="80" name="Object 79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0135563" y="8675950"/>
              <a:ext cx="401641" cy="401641"/>
            </a:xfrm>
            <a:prstGeom prst="rect">
              <a:avLst/>
            </a:prstGeom>
          </p:spPr>
        </p:pic>
      </p:grpSp>
      <p:grpSp>
        <p:nvGrpSpPr>
          <p:cNvPr id="1019" name="그룹 1019"/>
          <p:cNvGrpSpPr/>
          <p:nvPr/>
        </p:nvGrpSpPr>
        <p:grpSpPr>
          <a:xfrm>
            <a:off x="14758155" y="8876770"/>
            <a:ext cx="1566218" cy="33934"/>
            <a:chOff x="14758155" y="8876770"/>
            <a:chExt cx="1566218" cy="33934"/>
          </a:xfrm>
        </p:grpSpPr>
        <p:pic>
          <p:nvPicPr>
            <p:cNvPr id="83" name="Object 82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758155" y="8876770"/>
              <a:ext cx="1566218" cy="33934"/>
            </a:xfrm>
            <a:prstGeom prst="rect">
              <a:avLst/>
            </a:prstGeom>
          </p:spPr>
        </p:pic>
      </p:grpSp>
      <p:pic>
        <p:nvPicPr>
          <p:cNvPr id="85" name="Object 84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10230954" y="8690039"/>
            <a:ext cx="324376" cy="412119"/>
          </a:xfrm>
          <a:prstGeom prst="rect">
            <a:avLst/>
          </a:prstGeom>
        </p:spPr>
      </p:pic>
      <p:pic>
        <p:nvPicPr>
          <p:cNvPr id="86" name="Object 85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10751812" y="8530288"/>
            <a:ext cx="2835114" cy="890276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4114801" y="5720055"/>
            <a:ext cx="1295400" cy="1309481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6724638" y="7776444"/>
            <a:ext cx="409575" cy="323850"/>
          </a:xfrm>
          <a:prstGeom prst="rect">
            <a:avLst/>
          </a:prstGeom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16724638" y="8770526"/>
            <a:ext cx="390525" cy="342900"/>
          </a:xfrm>
          <a:prstGeom prst="rect">
            <a:avLst/>
          </a:prstGeom>
        </p:spPr>
      </p:pic>
      <p:pic>
        <p:nvPicPr>
          <p:cNvPr id="2" name="오디오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104"/>
    </mc:Choice>
    <mc:Fallback>
      <p:transition spd="slow" advTm="14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9421822"/>
            <a:ext cx="18285714" cy="863892"/>
            <a:chOff x="0" y="9421822"/>
            <a:chExt cx="18285714" cy="86389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9421822"/>
              <a:ext cx="18285714" cy="863892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3060294" y="9695715"/>
            <a:ext cx="19804100" cy="348567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911646" y="5758252"/>
            <a:ext cx="716969" cy="716969"/>
            <a:chOff x="911646" y="5758252"/>
            <a:chExt cx="716969" cy="716969"/>
          </a:xfrm>
        </p:grpSpPr>
        <p:pic>
          <p:nvPicPr>
            <p:cNvPr id="7" name="Object 6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11646" y="5758252"/>
              <a:ext cx="716969" cy="716969"/>
            </a:xfrm>
            <a:prstGeom prst="rect">
              <a:avLst/>
            </a:prstGeom>
          </p:spPr>
        </p:pic>
      </p:grpSp>
      <p:pic>
        <p:nvPicPr>
          <p:cNvPr id="9" name="Object 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2141039" y="536600"/>
            <a:ext cx="6915938" cy="409519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94634" y="1880224"/>
            <a:ext cx="3400313" cy="1692323"/>
          </a:xfrm>
          <a:prstGeom prst="rect">
            <a:avLst/>
          </a:prstGeom>
        </p:spPr>
      </p:pic>
      <p:pic>
        <p:nvPicPr>
          <p:cNvPr id="11" name="Object 1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223773" y="1560167"/>
            <a:ext cx="1903792" cy="692050"/>
          </a:xfrm>
          <a:prstGeom prst="rect">
            <a:avLst/>
          </a:prstGeom>
        </p:spPr>
      </p:pic>
      <p:pic>
        <p:nvPicPr>
          <p:cNvPr id="12" name="Object 11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214631" y="5854964"/>
            <a:ext cx="1544695" cy="856610"/>
          </a:xfrm>
          <a:prstGeom prst="rect">
            <a:avLst/>
          </a:prstGeom>
        </p:spPr>
      </p:pic>
      <p:pic>
        <p:nvPicPr>
          <p:cNvPr id="13" name="Object 12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227964" y="6520602"/>
            <a:ext cx="3603973" cy="1079230"/>
          </a:xfrm>
          <a:prstGeom prst="rect">
            <a:avLst/>
          </a:prstGeom>
        </p:spPr>
      </p:pic>
      <p:pic>
        <p:nvPicPr>
          <p:cNvPr id="14" name="Object 13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614972" y="2102912"/>
            <a:ext cx="3187327" cy="3617245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6889542" y="2592441"/>
            <a:ext cx="2638188" cy="2638188"/>
            <a:chOff x="6889542" y="2592441"/>
            <a:chExt cx="2638188" cy="2638188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889542" y="2592441"/>
              <a:ext cx="2638188" cy="2638188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7793415" y="3194377"/>
            <a:ext cx="830442" cy="830442"/>
            <a:chOff x="7793415" y="3194377"/>
            <a:chExt cx="830442" cy="830442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7793415" y="3194377"/>
              <a:ext cx="830442" cy="830442"/>
            </a:xfrm>
            <a:prstGeom prst="rect">
              <a:avLst/>
            </a:prstGeom>
          </p:spPr>
        </p:pic>
      </p:grpSp>
      <p:pic>
        <p:nvPicPr>
          <p:cNvPr id="21" name="Object 20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6994211" y="3860649"/>
            <a:ext cx="2661185" cy="1130404"/>
          </a:xfrm>
          <a:prstGeom prst="rect">
            <a:avLst/>
          </a:prstGeom>
        </p:spPr>
      </p:pic>
      <p:pic>
        <p:nvPicPr>
          <p:cNvPr id="22" name="Object 21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0199843" y="2102912"/>
            <a:ext cx="3187327" cy="3617245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10474412" y="2592441"/>
            <a:ext cx="2638188" cy="2638188"/>
            <a:chOff x="10474412" y="2592441"/>
            <a:chExt cx="2638188" cy="2638188"/>
          </a:xfrm>
        </p:grpSpPr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0474412" y="2592441"/>
              <a:ext cx="2638188" cy="2638188"/>
            </a:xfrm>
            <a:prstGeom prst="rect">
              <a:avLst/>
            </a:prstGeom>
          </p:spPr>
        </p:pic>
      </p:grpSp>
      <p:pic>
        <p:nvPicPr>
          <p:cNvPr id="26" name="Object 25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0585118" y="3889219"/>
            <a:ext cx="2748004" cy="1149452"/>
          </a:xfrm>
          <a:prstGeom prst="rect">
            <a:avLst/>
          </a:prstGeom>
        </p:spPr>
      </p:pic>
      <p:pic>
        <p:nvPicPr>
          <p:cNvPr id="27" name="Object 26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3779948" y="2102912"/>
            <a:ext cx="3187327" cy="3617245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14054518" y="2592441"/>
            <a:ext cx="2638188" cy="2638188"/>
            <a:chOff x="14054518" y="2592441"/>
            <a:chExt cx="2638188" cy="2638188"/>
          </a:xfrm>
        </p:grpSpPr>
        <p:pic>
          <p:nvPicPr>
            <p:cNvPr id="29" name="Object 28"/>
            <p:cNvPicPr>
              <a:picLocks noChangeAspect="1"/>
            </p:cNvPicPr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054518" y="2592441"/>
              <a:ext cx="2638188" cy="2638188"/>
            </a:xfrm>
            <a:prstGeom prst="rect">
              <a:avLst/>
            </a:prstGeom>
          </p:spPr>
        </p:pic>
      </p:grpSp>
      <p:pic>
        <p:nvPicPr>
          <p:cNvPr id="31" name="Object 30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4163077" y="3324916"/>
            <a:ext cx="2697176" cy="1938766"/>
          </a:xfrm>
          <a:prstGeom prst="rect">
            <a:avLst/>
          </a:prstGeom>
        </p:spPr>
      </p:pic>
      <p:pic>
        <p:nvPicPr>
          <p:cNvPr id="32" name="Object 31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6306392" y="6539011"/>
            <a:ext cx="3686574" cy="1402736"/>
          </a:xfrm>
          <a:prstGeom prst="rect">
            <a:avLst/>
          </a:prstGeom>
        </p:spPr>
      </p:pic>
      <p:pic>
        <p:nvPicPr>
          <p:cNvPr id="33" name="Object 32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6168229" y="5846135"/>
            <a:ext cx="3903382" cy="826144"/>
          </a:xfrm>
          <a:prstGeom prst="rect">
            <a:avLst/>
          </a:prstGeom>
        </p:spPr>
      </p:pic>
      <p:pic>
        <p:nvPicPr>
          <p:cNvPr id="34" name="Object 33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9943059" y="6539011"/>
            <a:ext cx="3632431" cy="1402736"/>
          </a:xfrm>
          <a:prstGeom prst="rect">
            <a:avLst/>
          </a:prstGeom>
        </p:spPr>
      </p:pic>
      <p:pic>
        <p:nvPicPr>
          <p:cNvPr id="35" name="Object 34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9710535" y="5846135"/>
            <a:ext cx="3946039" cy="826144"/>
          </a:xfrm>
          <a:prstGeom prst="rect">
            <a:avLst/>
          </a:prstGeom>
        </p:spPr>
      </p:pic>
      <p:pic>
        <p:nvPicPr>
          <p:cNvPr id="36" name="Object 35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13901811" y="6539011"/>
            <a:ext cx="3865231" cy="1402736"/>
          </a:xfrm>
          <a:prstGeom prst="rect">
            <a:avLst/>
          </a:prstGeom>
        </p:spPr>
      </p:pic>
      <p:pic>
        <p:nvPicPr>
          <p:cNvPr id="37" name="Object 36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13443259" y="5846135"/>
            <a:ext cx="4560925" cy="826144"/>
          </a:xfrm>
          <a:prstGeom prst="rect">
            <a:avLst/>
          </a:prstGeom>
        </p:spPr>
      </p:pic>
      <p:pic>
        <p:nvPicPr>
          <p:cNvPr id="38" name="Object 37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16862470" y="9637033"/>
            <a:ext cx="940805" cy="487833"/>
          </a:xfrm>
          <a:prstGeom prst="rect">
            <a:avLst/>
          </a:prstGeom>
        </p:spPr>
      </p:pic>
      <p:grpSp>
        <p:nvGrpSpPr>
          <p:cNvPr id="1007" name="그룹 1007"/>
          <p:cNvGrpSpPr/>
          <p:nvPr/>
        </p:nvGrpSpPr>
        <p:grpSpPr>
          <a:xfrm>
            <a:off x="14959326" y="3194377"/>
            <a:ext cx="828571" cy="828571"/>
            <a:chOff x="14959326" y="3194377"/>
            <a:chExt cx="828571" cy="828571"/>
          </a:xfrm>
        </p:grpSpPr>
        <p:pic>
          <p:nvPicPr>
            <p:cNvPr id="40" name="Object 39"/>
            <p:cNvPicPr>
              <a:picLocks noChangeAspect="1"/>
            </p:cNvPicPr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4959326" y="3194377"/>
              <a:ext cx="828571" cy="828571"/>
            </a:xfrm>
            <a:prstGeom prst="rect">
              <a:avLst/>
            </a:prstGeom>
          </p:spPr>
        </p:pic>
      </p:grpSp>
      <p:grpSp>
        <p:nvGrpSpPr>
          <p:cNvPr id="1008" name="그룹 1008"/>
          <p:cNvGrpSpPr/>
          <p:nvPr/>
        </p:nvGrpSpPr>
        <p:grpSpPr>
          <a:xfrm>
            <a:off x="11377307" y="3227868"/>
            <a:ext cx="832399" cy="832399"/>
            <a:chOff x="11377307" y="3227868"/>
            <a:chExt cx="832399" cy="832399"/>
          </a:xfrm>
        </p:grpSpPr>
        <p:pic>
          <p:nvPicPr>
            <p:cNvPr id="43" name="Object 42"/>
            <p:cNvPicPr>
              <a:picLocks noChangeAspect="1"/>
            </p:cNvPicPr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11377307" y="3227868"/>
              <a:ext cx="832399" cy="832399"/>
            </a:xfrm>
            <a:prstGeom prst="rect">
              <a:avLst/>
            </a:prstGeom>
          </p:spPr>
        </p:pic>
      </p:grpSp>
      <p:pic>
        <p:nvPicPr>
          <p:cNvPr id="2" name="그림 1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93976" y="5248551"/>
            <a:ext cx="4929770" cy="2541194"/>
          </a:xfrm>
          <a:prstGeom prst="rect">
            <a:avLst/>
          </a:prstGeom>
        </p:spPr>
      </p:pic>
      <p:pic>
        <p:nvPicPr>
          <p:cNvPr id="4" name="오디오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9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600"/>
    </mc:Choice>
    <mc:Fallback>
      <p:transition spd="slow" advTm="406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9421822"/>
            <a:ext cx="18285714" cy="863892"/>
            <a:chOff x="0" y="9421822"/>
            <a:chExt cx="18285714" cy="86389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9421822"/>
              <a:ext cx="18285714" cy="863892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3060294" y="9695715"/>
            <a:ext cx="19804100" cy="348567"/>
          </a:xfrm>
          <a:prstGeom prst="rect">
            <a:avLst/>
          </a:prstGeom>
        </p:spPr>
      </p:pic>
      <p:pic>
        <p:nvPicPr>
          <p:cNvPr id="6" name="Object 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141039" y="536600"/>
            <a:ext cx="6915938" cy="409519"/>
          </a:xfrm>
          <a:prstGeom prst="rect">
            <a:avLst/>
          </a:prstGeom>
        </p:spPr>
      </p:pic>
      <p:pic>
        <p:nvPicPr>
          <p:cNvPr id="7" name="Object 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94634" y="1858015"/>
            <a:ext cx="3241704" cy="1580875"/>
          </a:xfrm>
          <a:prstGeom prst="rect">
            <a:avLst/>
          </a:prstGeom>
        </p:spPr>
      </p:pic>
      <p:pic>
        <p:nvPicPr>
          <p:cNvPr id="8" name="Object 7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23773" y="1560164"/>
            <a:ext cx="1909126" cy="692050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6862487" y="9636544"/>
            <a:ext cx="945262" cy="487995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1470665" y="3574523"/>
            <a:ext cx="1758995" cy="635381"/>
            <a:chOff x="1470665" y="3574523"/>
            <a:chExt cx="1758995" cy="635381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70665" y="3574523"/>
              <a:ext cx="1758995" cy="635381"/>
            </a:xfrm>
            <a:prstGeom prst="rect">
              <a:avLst/>
            </a:prstGeom>
          </p:spPr>
        </p:pic>
      </p:grpSp>
      <p:pic>
        <p:nvPicPr>
          <p:cNvPr id="13" name="Object 12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491409" y="3675551"/>
            <a:ext cx="1662067" cy="482143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1470665" y="4425256"/>
            <a:ext cx="1758995" cy="635381"/>
            <a:chOff x="1470665" y="4425256"/>
            <a:chExt cx="1758995" cy="635381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70665" y="4425256"/>
              <a:ext cx="1758995" cy="635381"/>
            </a:xfrm>
            <a:prstGeom prst="rect">
              <a:avLst/>
            </a:prstGeom>
          </p:spPr>
        </p:pic>
      </p:grpSp>
      <p:pic>
        <p:nvPicPr>
          <p:cNvPr id="17" name="Object 16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402657" y="4526284"/>
            <a:ext cx="1750743" cy="482143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1435273" y="5295207"/>
            <a:ext cx="1758995" cy="635381"/>
            <a:chOff x="1435273" y="5295207"/>
            <a:chExt cx="1758995" cy="635381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35273" y="5295207"/>
              <a:ext cx="1758995" cy="635381"/>
            </a:xfrm>
            <a:prstGeom prst="rect">
              <a:avLst/>
            </a:prstGeom>
          </p:spPr>
        </p:pic>
      </p:grpSp>
      <p:pic>
        <p:nvPicPr>
          <p:cNvPr id="21" name="Object 20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367284" y="5396235"/>
            <a:ext cx="1750743" cy="482143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1470665" y="6226580"/>
            <a:ext cx="1758995" cy="635381"/>
            <a:chOff x="1470665" y="6226580"/>
            <a:chExt cx="1758995" cy="635381"/>
          </a:xfrm>
        </p:grpSpPr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470665" y="6226580"/>
              <a:ext cx="1758995" cy="635381"/>
            </a:xfrm>
            <a:prstGeom prst="rect">
              <a:avLst/>
            </a:prstGeom>
          </p:spPr>
        </p:pic>
      </p:grpSp>
      <p:pic>
        <p:nvPicPr>
          <p:cNvPr id="26" name="Object 25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235938" y="6327604"/>
            <a:ext cx="2000743" cy="482143"/>
          </a:xfrm>
          <a:prstGeom prst="rect">
            <a:avLst/>
          </a:prstGeom>
        </p:spPr>
      </p:pic>
      <p:sp>
        <p:nvSpPr>
          <p:cNvPr id="2" name="오른쪽 화살표 1"/>
          <p:cNvSpPr/>
          <p:nvPr/>
        </p:nvSpPr>
        <p:spPr>
          <a:xfrm rot="19601609">
            <a:off x="4186374" y="4057043"/>
            <a:ext cx="533400" cy="31638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오른쪽 화살표 22"/>
          <p:cNvSpPr/>
          <p:nvPr/>
        </p:nvSpPr>
        <p:spPr>
          <a:xfrm rot="19601609">
            <a:off x="4133033" y="5285188"/>
            <a:ext cx="533400" cy="31638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오른쪽 화살표 24"/>
          <p:cNvSpPr/>
          <p:nvPr/>
        </p:nvSpPr>
        <p:spPr>
          <a:xfrm rot="19601609">
            <a:off x="4133034" y="6455297"/>
            <a:ext cx="533400" cy="31638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오른쪽 화살표 26"/>
          <p:cNvSpPr/>
          <p:nvPr/>
        </p:nvSpPr>
        <p:spPr>
          <a:xfrm rot="19601609">
            <a:off x="4190703" y="7568332"/>
            <a:ext cx="533400" cy="31638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32682" y="2495649"/>
            <a:ext cx="11878917" cy="5895457"/>
          </a:xfrm>
          <a:prstGeom prst="rect">
            <a:avLst/>
          </a:prstGeom>
        </p:spPr>
      </p:pic>
      <p:cxnSp>
        <p:nvCxnSpPr>
          <p:cNvPr id="10" name="직선 연결선 9"/>
          <p:cNvCxnSpPr/>
          <p:nvPr/>
        </p:nvCxnSpPr>
        <p:spPr>
          <a:xfrm>
            <a:off x="10058400" y="4076700"/>
            <a:ext cx="595022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직선 연결선 30"/>
          <p:cNvCxnSpPr/>
          <p:nvPr/>
        </p:nvCxnSpPr>
        <p:spPr>
          <a:xfrm>
            <a:off x="7315200" y="5424396"/>
            <a:ext cx="642730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직선 연결선 32"/>
          <p:cNvCxnSpPr/>
          <p:nvPr/>
        </p:nvCxnSpPr>
        <p:spPr>
          <a:xfrm>
            <a:off x="8083826" y="6345713"/>
            <a:ext cx="714292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연결선 35"/>
          <p:cNvCxnSpPr/>
          <p:nvPr/>
        </p:nvCxnSpPr>
        <p:spPr>
          <a:xfrm>
            <a:off x="10455965" y="7447865"/>
            <a:ext cx="189506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오디오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208"/>
    </mc:Choice>
    <mc:Fallback>
      <p:transition spd="slow" advTm="38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23" grpId="0" animBg="1"/>
      <p:bldP spid="23" grpId="1" animBg="1"/>
      <p:bldP spid="25" grpId="0" animBg="1"/>
      <p:bldP spid="25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0528" y="2400300"/>
            <a:ext cx="11964872" cy="5608715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0" y="9421822"/>
            <a:ext cx="18285714" cy="863892"/>
            <a:chOff x="0" y="9421822"/>
            <a:chExt cx="18285714" cy="86389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9421822"/>
              <a:ext cx="18285714" cy="863892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3060294" y="9695715"/>
            <a:ext cx="19804100" cy="348567"/>
          </a:xfrm>
          <a:prstGeom prst="rect">
            <a:avLst/>
          </a:prstGeom>
        </p:spPr>
      </p:pic>
      <p:pic>
        <p:nvPicPr>
          <p:cNvPr id="6" name="Object 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2141039" y="536600"/>
            <a:ext cx="6915938" cy="409519"/>
          </a:xfrm>
          <a:prstGeom prst="rect">
            <a:avLst/>
          </a:prstGeom>
        </p:spPr>
      </p:pic>
      <p:pic>
        <p:nvPicPr>
          <p:cNvPr id="7" name="Object 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94634" y="1858015"/>
            <a:ext cx="3260751" cy="1580875"/>
          </a:xfrm>
          <a:prstGeom prst="rect">
            <a:avLst/>
          </a:prstGeom>
        </p:spPr>
      </p:pic>
      <p:pic>
        <p:nvPicPr>
          <p:cNvPr id="8" name="Object 7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227964" y="1552230"/>
            <a:ext cx="1901288" cy="707916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7230135" y="9637461"/>
            <a:ext cx="391214" cy="488186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1519997" y="3372841"/>
            <a:ext cx="1758995" cy="635381"/>
            <a:chOff x="1519997" y="3372841"/>
            <a:chExt cx="1758995" cy="635381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19997" y="3372841"/>
              <a:ext cx="1758995" cy="635381"/>
            </a:xfrm>
            <a:prstGeom prst="rect">
              <a:avLst/>
            </a:prstGeom>
          </p:spPr>
        </p:pic>
      </p:grpSp>
      <p:pic>
        <p:nvPicPr>
          <p:cNvPr id="13" name="Object 12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475817" y="3483396"/>
            <a:ext cx="1745819" cy="508333"/>
          </a:xfrm>
          <a:prstGeom prst="rect">
            <a:avLst/>
          </a:prstGeom>
        </p:spPr>
      </p:pic>
      <p:grpSp>
        <p:nvGrpSpPr>
          <p:cNvPr id="1003" name="그룹 1003"/>
          <p:cNvGrpSpPr/>
          <p:nvPr/>
        </p:nvGrpSpPr>
        <p:grpSpPr>
          <a:xfrm>
            <a:off x="1469874" y="4322595"/>
            <a:ext cx="1758995" cy="635381"/>
            <a:chOff x="1469874" y="4322595"/>
            <a:chExt cx="1758995" cy="635381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469874" y="4322595"/>
              <a:ext cx="1758995" cy="635381"/>
            </a:xfrm>
            <a:prstGeom prst="rect">
              <a:avLst/>
            </a:prstGeom>
          </p:spPr>
        </p:pic>
      </p:grpSp>
      <p:pic>
        <p:nvPicPr>
          <p:cNvPr id="17" name="Object 16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563323" y="4433149"/>
            <a:ext cx="1608238" cy="508333"/>
          </a:xfrm>
          <a:prstGeom prst="rect">
            <a:avLst/>
          </a:prstGeom>
        </p:spPr>
      </p:pic>
      <p:grpSp>
        <p:nvGrpSpPr>
          <p:cNvPr id="1004" name="그룹 1004"/>
          <p:cNvGrpSpPr/>
          <p:nvPr/>
        </p:nvGrpSpPr>
        <p:grpSpPr>
          <a:xfrm>
            <a:off x="1536441" y="5238095"/>
            <a:ext cx="1758995" cy="635381"/>
            <a:chOff x="1536441" y="5238095"/>
            <a:chExt cx="1758995" cy="635381"/>
          </a:xfrm>
        </p:grpSpPr>
        <p:pic>
          <p:nvPicPr>
            <p:cNvPr id="19" name="Object 18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36441" y="5238095"/>
              <a:ext cx="1758995" cy="635381"/>
            </a:xfrm>
            <a:prstGeom prst="rect">
              <a:avLst/>
            </a:prstGeom>
          </p:spPr>
        </p:pic>
      </p:grpSp>
      <p:pic>
        <p:nvPicPr>
          <p:cNvPr id="21" name="Object 20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397394" y="5339126"/>
            <a:ext cx="1822010" cy="482143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1519997" y="6166994"/>
            <a:ext cx="1758995" cy="635381"/>
            <a:chOff x="1519997" y="6166994"/>
            <a:chExt cx="1758995" cy="635381"/>
          </a:xfrm>
        </p:grpSpPr>
        <p:pic>
          <p:nvPicPr>
            <p:cNvPr id="23" name="Object 22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519997" y="6166994"/>
              <a:ext cx="1758995" cy="635381"/>
            </a:xfrm>
            <a:prstGeom prst="rect">
              <a:avLst/>
            </a:prstGeom>
          </p:spPr>
        </p:pic>
      </p:grpSp>
      <p:pic>
        <p:nvPicPr>
          <p:cNvPr id="26" name="Object 25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304854" y="6269215"/>
            <a:ext cx="2092095" cy="482143"/>
          </a:xfrm>
          <a:prstGeom prst="rect">
            <a:avLst/>
          </a:prstGeom>
        </p:spPr>
      </p:pic>
      <p:sp>
        <p:nvSpPr>
          <p:cNvPr id="4" name="포인트가 5개인 별 3"/>
          <p:cNvSpPr/>
          <p:nvPr/>
        </p:nvSpPr>
        <p:spPr>
          <a:xfrm>
            <a:off x="4835259" y="7014204"/>
            <a:ext cx="579172" cy="521255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오디오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20"/>
    </mc:Choice>
    <mc:Fallback>
      <p:transition spd="slow" advTm="13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9317102"/>
            <a:ext cx="18285714" cy="863892"/>
            <a:chOff x="0" y="9317102"/>
            <a:chExt cx="18285714" cy="86389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9317102"/>
              <a:ext cx="18285714" cy="86389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4944560" y="1793936"/>
            <a:ext cx="6171429" cy="6171429"/>
            <a:chOff x="4944560" y="1793936"/>
            <a:chExt cx="6171429" cy="6171429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944560" y="1793936"/>
              <a:ext cx="6171429" cy="6171429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1329759" y="1793936"/>
            <a:ext cx="6171429" cy="6171429"/>
            <a:chOff x="11329759" y="1793936"/>
            <a:chExt cx="6171429" cy="6171429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329759" y="1793936"/>
              <a:ext cx="6171429" cy="6171429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5273439" y="6545807"/>
            <a:ext cx="5472707" cy="2392263"/>
            <a:chOff x="5273439" y="6545807"/>
            <a:chExt cx="5472707" cy="2392263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273439" y="6545807"/>
              <a:ext cx="5472707" cy="2392263"/>
            </a:xfrm>
            <a:prstGeom prst="rect">
              <a:avLst/>
            </a:prstGeom>
          </p:spPr>
        </p:pic>
      </p:grpSp>
      <p:grpSp>
        <p:nvGrpSpPr>
          <p:cNvPr id="1005" name="그룹 1005"/>
          <p:cNvGrpSpPr/>
          <p:nvPr/>
        </p:nvGrpSpPr>
        <p:grpSpPr>
          <a:xfrm>
            <a:off x="11714857" y="6576093"/>
            <a:ext cx="5382667" cy="2392263"/>
            <a:chOff x="11714857" y="6576093"/>
            <a:chExt cx="5382667" cy="2392263"/>
          </a:xfrm>
        </p:grpSpPr>
        <p:pic>
          <p:nvPicPr>
            <p:cNvPr id="15" name="Object 14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714857" y="6576093"/>
              <a:ext cx="5382667" cy="2392263"/>
            </a:xfrm>
            <a:prstGeom prst="rect">
              <a:avLst/>
            </a:prstGeom>
          </p:spPr>
        </p:pic>
      </p:grpSp>
      <p:grpSp>
        <p:nvGrpSpPr>
          <p:cNvPr id="1006" name="그룹 1006"/>
          <p:cNvGrpSpPr/>
          <p:nvPr/>
        </p:nvGrpSpPr>
        <p:grpSpPr>
          <a:xfrm>
            <a:off x="1917176" y="4879650"/>
            <a:ext cx="2747442" cy="2209735"/>
            <a:chOff x="1917176" y="4879650"/>
            <a:chExt cx="2747442" cy="2209735"/>
          </a:xfrm>
        </p:grpSpPr>
        <p:pic>
          <p:nvPicPr>
            <p:cNvPr id="18" name="Object 17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917176" y="4879650"/>
              <a:ext cx="2747442" cy="2209735"/>
            </a:xfrm>
            <a:prstGeom prst="rect">
              <a:avLst/>
            </a:prstGeom>
          </p:spPr>
        </p:pic>
      </p:grpSp>
      <p:pic>
        <p:nvPicPr>
          <p:cNvPr id="20" name="Object 19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3060294" y="9695715"/>
            <a:ext cx="19804100" cy="348567"/>
          </a:xfrm>
          <a:prstGeom prst="rect">
            <a:avLst/>
          </a:prstGeom>
        </p:spPr>
      </p:pic>
      <p:pic>
        <p:nvPicPr>
          <p:cNvPr id="21" name="Object 20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2141039" y="536600"/>
            <a:ext cx="6915938" cy="409519"/>
          </a:xfrm>
          <a:prstGeom prst="rect">
            <a:avLst/>
          </a:prstGeom>
        </p:spPr>
      </p:pic>
      <p:pic>
        <p:nvPicPr>
          <p:cNvPr id="22" name="Object 21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6862487" y="9636544"/>
            <a:ext cx="941633" cy="488824"/>
          </a:xfrm>
          <a:prstGeom prst="rect">
            <a:avLst/>
          </a:prstGeom>
        </p:spPr>
      </p:pic>
      <p:pic>
        <p:nvPicPr>
          <p:cNvPr id="23" name="Object 22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094634" y="1880224"/>
            <a:ext cx="4602818" cy="1692323"/>
          </a:xfrm>
          <a:prstGeom prst="rect">
            <a:avLst/>
          </a:prstGeom>
        </p:spPr>
      </p:pic>
      <p:pic>
        <p:nvPicPr>
          <p:cNvPr id="24" name="Object 23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223773" y="1560164"/>
            <a:ext cx="1917002" cy="692050"/>
          </a:xfrm>
          <a:prstGeom prst="rect">
            <a:avLst/>
          </a:prstGeom>
        </p:spPr>
      </p:pic>
      <p:pic>
        <p:nvPicPr>
          <p:cNvPr id="25" name="Object 24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1522210" y="1901419"/>
            <a:ext cx="1368419" cy="1551038"/>
          </a:xfrm>
          <a:prstGeom prst="rect">
            <a:avLst/>
          </a:prstGeom>
        </p:spPr>
      </p:pic>
      <p:pic>
        <p:nvPicPr>
          <p:cNvPr id="26" name="Object 25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1537638" y="3434200"/>
            <a:ext cx="1330324" cy="1560562"/>
          </a:xfrm>
          <a:prstGeom prst="rect">
            <a:avLst/>
          </a:prstGeom>
        </p:spPr>
      </p:pic>
      <p:pic>
        <p:nvPicPr>
          <p:cNvPr id="27" name="Object 26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1572819" y="5011686"/>
            <a:ext cx="1310495" cy="1554257"/>
          </a:xfrm>
          <a:prstGeom prst="rect">
            <a:avLst/>
          </a:prstGeom>
        </p:spPr>
      </p:pic>
      <p:pic>
        <p:nvPicPr>
          <p:cNvPr id="28" name="Object 27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1595486" y="6388350"/>
            <a:ext cx="1291448" cy="1554257"/>
          </a:xfrm>
          <a:prstGeom prst="rect">
            <a:avLst/>
          </a:prstGeom>
        </p:spPr>
      </p:pic>
      <p:pic>
        <p:nvPicPr>
          <p:cNvPr id="29" name="Object 28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6906066" y="2060905"/>
            <a:ext cx="2546895" cy="1274486"/>
          </a:xfrm>
          <a:prstGeom prst="rect">
            <a:avLst/>
          </a:prstGeom>
        </p:spPr>
      </p:pic>
      <p:pic>
        <p:nvPicPr>
          <p:cNvPr id="30" name="Object 29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5936650" y="3601629"/>
            <a:ext cx="4273762" cy="1252295"/>
          </a:xfrm>
          <a:prstGeom prst="rect">
            <a:avLst/>
          </a:prstGeom>
        </p:spPr>
      </p:pic>
      <p:pic>
        <p:nvPicPr>
          <p:cNvPr id="31" name="Object 30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6459252" y="7945365"/>
            <a:ext cx="3273248" cy="1252295"/>
          </a:xfrm>
          <a:prstGeom prst="rect">
            <a:avLst/>
          </a:prstGeom>
        </p:spPr>
      </p:pic>
      <p:pic>
        <p:nvPicPr>
          <p:cNvPr id="32" name="Object 31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13251458" y="2067504"/>
            <a:ext cx="2489753" cy="1274486"/>
          </a:xfrm>
          <a:prstGeom prst="rect">
            <a:avLst/>
          </a:prstGeom>
        </p:spPr>
      </p:pic>
      <p:pic>
        <p:nvPicPr>
          <p:cNvPr id="33" name="Object 32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12322067" y="3577244"/>
            <a:ext cx="5051886" cy="1252295"/>
          </a:xfrm>
          <a:prstGeom prst="rect">
            <a:avLst/>
          </a:prstGeom>
        </p:spPr>
      </p:pic>
      <p:pic>
        <p:nvPicPr>
          <p:cNvPr id="34" name="Object 33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12964653" y="5124571"/>
            <a:ext cx="3151438" cy="1252295"/>
          </a:xfrm>
          <a:prstGeom prst="rect">
            <a:avLst/>
          </a:prstGeom>
        </p:spPr>
      </p:pic>
      <p:pic>
        <p:nvPicPr>
          <p:cNvPr id="35" name="Object 34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6446444" y="6505552"/>
            <a:ext cx="3508686" cy="1252295"/>
          </a:xfrm>
          <a:prstGeom prst="rect">
            <a:avLst/>
          </a:prstGeom>
        </p:spPr>
      </p:pic>
      <p:pic>
        <p:nvPicPr>
          <p:cNvPr id="36" name="Object 35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6451494" y="5118352"/>
            <a:ext cx="3546457" cy="1252295"/>
          </a:xfrm>
          <a:prstGeom prst="rect">
            <a:avLst/>
          </a:prstGeom>
        </p:spPr>
      </p:pic>
      <p:pic>
        <p:nvPicPr>
          <p:cNvPr id="37" name="Object 36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5193741" y="6445811"/>
            <a:ext cx="1220800" cy="1554257"/>
          </a:xfrm>
          <a:prstGeom prst="rect">
            <a:avLst/>
          </a:prstGeom>
        </p:spPr>
      </p:pic>
      <p:pic>
        <p:nvPicPr>
          <p:cNvPr id="38" name="Object 37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5193741" y="7898093"/>
            <a:ext cx="1239848" cy="1554257"/>
          </a:xfrm>
          <a:prstGeom prst="rect">
            <a:avLst/>
          </a:prstGeom>
        </p:spPr>
      </p:pic>
      <p:pic>
        <p:nvPicPr>
          <p:cNvPr id="39" name="Object 38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11232903" y="7783807"/>
            <a:ext cx="1959581" cy="1551038"/>
          </a:xfrm>
          <a:prstGeom prst="rect">
            <a:avLst/>
          </a:prstGeom>
        </p:spPr>
      </p:pic>
      <p:pic>
        <p:nvPicPr>
          <p:cNvPr id="40" name="Object 39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13570323" y="6488086"/>
            <a:ext cx="2010334" cy="1274486"/>
          </a:xfrm>
          <a:prstGeom prst="rect">
            <a:avLst/>
          </a:prstGeom>
        </p:spPr>
      </p:pic>
      <p:pic>
        <p:nvPicPr>
          <p:cNvPr id="41" name="Object 40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11752670" y="7983457"/>
            <a:ext cx="5659200" cy="1252295"/>
          </a:xfrm>
          <a:prstGeom prst="rect">
            <a:avLst/>
          </a:prstGeom>
        </p:spPr>
      </p:pic>
      <p:pic>
        <p:nvPicPr>
          <p:cNvPr id="42" name="Object 41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1595200" y="4617314"/>
            <a:ext cx="3284229" cy="2430990"/>
          </a:xfrm>
          <a:prstGeom prst="rect">
            <a:avLst/>
          </a:prstGeom>
        </p:spPr>
      </p:pic>
      <p:pic>
        <p:nvPicPr>
          <p:cNvPr id="2" name="오디오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20"/>
    </mc:Choice>
    <mc:Fallback>
      <p:transition spd="slow" advTm="81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9421822"/>
            <a:ext cx="18285714" cy="863892"/>
            <a:chOff x="0" y="9421822"/>
            <a:chExt cx="18285714" cy="86389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9421822"/>
              <a:ext cx="18285714" cy="863892"/>
            </a:xfrm>
            <a:prstGeom prst="rect">
              <a:avLst/>
            </a:prstGeom>
          </p:spPr>
        </p:pic>
      </p:grpSp>
      <p:grpSp>
        <p:nvGrpSpPr>
          <p:cNvPr id="1002" name="그룹 1002"/>
          <p:cNvGrpSpPr/>
          <p:nvPr/>
        </p:nvGrpSpPr>
        <p:grpSpPr>
          <a:xfrm>
            <a:off x="8644782" y="4943870"/>
            <a:ext cx="1019653" cy="50000"/>
            <a:chOff x="8644782" y="4943870"/>
            <a:chExt cx="1019653" cy="50000"/>
          </a:xfrm>
        </p:grpSpPr>
        <p:pic>
          <p:nvPicPr>
            <p:cNvPr id="6" name="Object 5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-10800000">
              <a:off x="8644782" y="4943870"/>
              <a:ext cx="1019653" cy="50000"/>
            </a:xfrm>
            <a:prstGeom prst="rect">
              <a:avLst/>
            </a:prstGeom>
          </p:spPr>
        </p:pic>
      </p:grpSp>
      <p:grpSp>
        <p:nvGrpSpPr>
          <p:cNvPr id="1003" name="그룹 1003"/>
          <p:cNvGrpSpPr/>
          <p:nvPr/>
        </p:nvGrpSpPr>
        <p:grpSpPr>
          <a:xfrm>
            <a:off x="12788867" y="4943870"/>
            <a:ext cx="1019653" cy="50000"/>
            <a:chOff x="12788867" y="4943870"/>
            <a:chExt cx="1019653" cy="50000"/>
          </a:xfrm>
        </p:grpSpPr>
        <p:pic>
          <p:nvPicPr>
            <p:cNvPr id="9" name="Object 8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-10800000">
              <a:off x="12788867" y="4943870"/>
              <a:ext cx="1019653" cy="50000"/>
            </a:xfrm>
            <a:prstGeom prst="rect">
              <a:avLst/>
            </a:prstGeom>
          </p:spPr>
        </p:pic>
      </p:grpSp>
      <p:grpSp>
        <p:nvGrpSpPr>
          <p:cNvPr id="1004" name="그룹 1004"/>
          <p:cNvGrpSpPr/>
          <p:nvPr/>
        </p:nvGrpSpPr>
        <p:grpSpPr>
          <a:xfrm>
            <a:off x="4500850" y="4931370"/>
            <a:ext cx="1019653" cy="50000"/>
            <a:chOff x="4500850" y="4931370"/>
            <a:chExt cx="1019653" cy="50000"/>
          </a:xfrm>
        </p:grpSpPr>
        <p:pic>
          <p:nvPicPr>
            <p:cNvPr id="12" name="Object 11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 rot="-10740000">
              <a:off x="4500850" y="4931370"/>
              <a:ext cx="1019653" cy="50000"/>
            </a:xfrm>
            <a:prstGeom prst="rect">
              <a:avLst/>
            </a:prstGeom>
          </p:spPr>
        </p:pic>
      </p:grpSp>
      <p:pic>
        <p:nvPicPr>
          <p:cNvPr id="14" name="Object 13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313676" y="3135247"/>
            <a:ext cx="3187327" cy="3617245"/>
          </a:xfrm>
          <a:prstGeom prst="rect">
            <a:avLst/>
          </a:prstGeom>
        </p:spPr>
      </p:pic>
      <p:grpSp>
        <p:nvGrpSpPr>
          <p:cNvPr id="1005" name="그룹 1005"/>
          <p:cNvGrpSpPr/>
          <p:nvPr/>
        </p:nvGrpSpPr>
        <p:grpSpPr>
          <a:xfrm>
            <a:off x="1588292" y="3624822"/>
            <a:ext cx="2638095" cy="2638095"/>
            <a:chOff x="1588292" y="3624822"/>
            <a:chExt cx="2638095" cy="2638095"/>
          </a:xfrm>
        </p:grpSpPr>
        <p:pic>
          <p:nvPicPr>
            <p:cNvPr id="16" name="Object 15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588292" y="3624822"/>
              <a:ext cx="2638095" cy="2638095"/>
            </a:xfrm>
            <a:prstGeom prst="rect">
              <a:avLst/>
            </a:prstGeom>
          </p:spPr>
        </p:pic>
      </p:grpSp>
      <p:pic>
        <p:nvPicPr>
          <p:cNvPr id="18" name="Object 1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3779948" y="3131386"/>
            <a:ext cx="3187327" cy="3617245"/>
          </a:xfrm>
          <a:prstGeom prst="rect">
            <a:avLst/>
          </a:prstGeom>
        </p:spPr>
      </p:pic>
      <p:grpSp>
        <p:nvGrpSpPr>
          <p:cNvPr id="1006" name="그룹 1006"/>
          <p:cNvGrpSpPr/>
          <p:nvPr/>
        </p:nvGrpSpPr>
        <p:grpSpPr>
          <a:xfrm>
            <a:off x="14054564" y="3620961"/>
            <a:ext cx="2638095" cy="2638095"/>
            <a:chOff x="14054564" y="3620961"/>
            <a:chExt cx="2638095" cy="2638095"/>
          </a:xfrm>
        </p:grpSpPr>
        <p:pic>
          <p:nvPicPr>
            <p:cNvPr id="20" name="Object 19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4054564" y="3620961"/>
              <a:ext cx="2638095" cy="2638095"/>
            </a:xfrm>
            <a:prstGeom prst="rect">
              <a:avLst/>
            </a:prstGeom>
          </p:spPr>
        </p:pic>
      </p:grpSp>
      <p:pic>
        <p:nvPicPr>
          <p:cNvPr id="22" name="Object 2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469100" y="3126773"/>
            <a:ext cx="3187327" cy="3617245"/>
          </a:xfrm>
          <a:prstGeom prst="rect">
            <a:avLst/>
          </a:prstGeom>
        </p:spPr>
      </p:pic>
      <p:grpSp>
        <p:nvGrpSpPr>
          <p:cNvPr id="1007" name="그룹 1007"/>
          <p:cNvGrpSpPr/>
          <p:nvPr/>
        </p:nvGrpSpPr>
        <p:grpSpPr>
          <a:xfrm>
            <a:off x="5743716" y="3616348"/>
            <a:ext cx="2638095" cy="2638095"/>
            <a:chOff x="5743716" y="3616348"/>
            <a:chExt cx="2638095" cy="2638095"/>
          </a:xfrm>
        </p:grpSpPr>
        <p:pic>
          <p:nvPicPr>
            <p:cNvPr id="24" name="Object 23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743716" y="3616348"/>
              <a:ext cx="2638095" cy="2638095"/>
            </a:xfrm>
            <a:prstGeom prst="rect">
              <a:avLst/>
            </a:prstGeom>
          </p:spPr>
        </p:pic>
      </p:grpSp>
      <p:pic>
        <p:nvPicPr>
          <p:cNvPr id="26" name="Object 2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624524" y="3126773"/>
            <a:ext cx="3187327" cy="3617245"/>
          </a:xfrm>
          <a:prstGeom prst="rect">
            <a:avLst/>
          </a:prstGeom>
        </p:spPr>
      </p:pic>
      <p:grpSp>
        <p:nvGrpSpPr>
          <p:cNvPr id="1008" name="그룹 1008"/>
          <p:cNvGrpSpPr/>
          <p:nvPr/>
        </p:nvGrpSpPr>
        <p:grpSpPr>
          <a:xfrm>
            <a:off x="9899140" y="3616348"/>
            <a:ext cx="2638095" cy="2638095"/>
            <a:chOff x="9899140" y="3616348"/>
            <a:chExt cx="2638095" cy="2638095"/>
          </a:xfrm>
        </p:grpSpPr>
        <p:pic>
          <p:nvPicPr>
            <p:cNvPr id="28" name="Object 27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899140" y="3616348"/>
              <a:ext cx="2638095" cy="2638095"/>
            </a:xfrm>
            <a:prstGeom prst="rect">
              <a:avLst/>
            </a:prstGeom>
          </p:spPr>
        </p:pic>
      </p:grpSp>
      <p:pic>
        <p:nvPicPr>
          <p:cNvPr id="30" name="Object 29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094634" y="1880224"/>
            <a:ext cx="4723504" cy="1692323"/>
          </a:xfrm>
          <a:prstGeom prst="rect">
            <a:avLst/>
          </a:prstGeom>
        </p:spPr>
      </p:pic>
      <p:pic>
        <p:nvPicPr>
          <p:cNvPr id="31" name="Object 30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227964" y="1552230"/>
            <a:ext cx="1901288" cy="707916"/>
          </a:xfrm>
          <a:prstGeom prst="rect">
            <a:avLst/>
          </a:prstGeom>
        </p:spPr>
      </p:pic>
      <p:pic>
        <p:nvPicPr>
          <p:cNvPr id="32" name="Object 31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6865868" y="9635335"/>
            <a:ext cx="929843" cy="488186"/>
          </a:xfrm>
          <a:prstGeom prst="rect">
            <a:avLst/>
          </a:prstGeom>
        </p:spPr>
      </p:pic>
      <p:grpSp>
        <p:nvGrpSpPr>
          <p:cNvPr id="1009" name="그룹 1009"/>
          <p:cNvGrpSpPr/>
          <p:nvPr/>
        </p:nvGrpSpPr>
        <p:grpSpPr>
          <a:xfrm>
            <a:off x="16044288" y="3597300"/>
            <a:ext cx="879568" cy="879568"/>
            <a:chOff x="16044288" y="3597300"/>
            <a:chExt cx="879568" cy="879568"/>
          </a:xfrm>
        </p:grpSpPr>
        <p:pic>
          <p:nvPicPr>
            <p:cNvPr id="34" name="Object 33"/>
            <p:cNvPicPr>
              <a:picLocks noChangeAspect="1"/>
            </p:cNvPicPr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6044288" y="3597300"/>
              <a:ext cx="879568" cy="879568"/>
            </a:xfrm>
            <a:prstGeom prst="rect">
              <a:avLst/>
            </a:prstGeom>
          </p:spPr>
        </p:pic>
      </p:grpSp>
      <p:pic>
        <p:nvPicPr>
          <p:cNvPr id="36" name="Object 35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6076906" y="3743106"/>
            <a:ext cx="929955" cy="638374"/>
          </a:xfrm>
          <a:prstGeom prst="rect">
            <a:avLst/>
          </a:prstGeom>
        </p:spPr>
      </p:pic>
      <p:pic>
        <p:nvPicPr>
          <p:cNvPr id="38" name="Object 37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4312821" y="6638278"/>
            <a:ext cx="4622106" cy="891220"/>
          </a:xfrm>
          <a:prstGeom prst="rect">
            <a:avLst/>
          </a:prstGeom>
        </p:spPr>
      </p:pic>
      <p:pic>
        <p:nvPicPr>
          <p:cNvPr id="39" name="Object 38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8347907" y="6647802"/>
            <a:ext cx="4716677" cy="872172"/>
          </a:xfrm>
          <a:prstGeom prst="rect">
            <a:avLst/>
          </a:prstGeom>
        </p:spPr>
      </p:pic>
      <p:pic>
        <p:nvPicPr>
          <p:cNvPr id="40" name="Object 39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12703326" y="6647802"/>
            <a:ext cx="4754801" cy="872172"/>
          </a:xfrm>
          <a:prstGeom prst="rect">
            <a:avLst/>
          </a:prstGeom>
        </p:spPr>
      </p:pic>
      <p:grpSp>
        <p:nvGrpSpPr>
          <p:cNvPr id="1010" name="그룹 1010"/>
          <p:cNvGrpSpPr/>
          <p:nvPr/>
        </p:nvGrpSpPr>
        <p:grpSpPr>
          <a:xfrm>
            <a:off x="12519123" y="1801801"/>
            <a:ext cx="666667" cy="666667"/>
            <a:chOff x="12519123" y="1801801"/>
            <a:chExt cx="666667" cy="666667"/>
          </a:xfrm>
        </p:grpSpPr>
        <p:pic>
          <p:nvPicPr>
            <p:cNvPr id="42" name="Object 41"/>
            <p:cNvPicPr>
              <a:picLocks noChangeAspect="1"/>
            </p:cNvPicPr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12519123" y="1801801"/>
              <a:ext cx="666667" cy="666667"/>
            </a:xfrm>
            <a:prstGeom prst="rect">
              <a:avLst/>
            </a:prstGeom>
          </p:spPr>
        </p:pic>
      </p:grpSp>
      <p:pic>
        <p:nvPicPr>
          <p:cNvPr id="44" name="Object 43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11855706" y="2573144"/>
            <a:ext cx="1792195" cy="393071"/>
          </a:xfrm>
          <a:prstGeom prst="rect">
            <a:avLst/>
          </a:prstGeom>
        </p:spPr>
      </p:pic>
      <p:grpSp>
        <p:nvGrpSpPr>
          <p:cNvPr id="1011" name="그룹 1011"/>
          <p:cNvGrpSpPr/>
          <p:nvPr/>
        </p:nvGrpSpPr>
        <p:grpSpPr>
          <a:xfrm>
            <a:off x="14292664" y="1801801"/>
            <a:ext cx="666667" cy="666667"/>
            <a:chOff x="14292664" y="1801801"/>
            <a:chExt cx="666667" cy="666667"/>
          </a:xfrm>
        </p:grpSpPr>
        <p:pic>
          <p:nvPicPr>
            <p:cNvPr id="46" name="Object 45"/>
            <p:cNvPicPr>
              <a:picLocks noChangeAspect="1"/>
            </p:cNvPicPr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14292664" y="1801801"/>
              <a:ext cx="666667" cy="666667"/>
            </a:xfrm>
            <a:prstGeom prst="rect">
              <a:avLst/>
            </a:prstGeom>
          </p:spPr>
        </p:pic>
      </p:grpSp>
      <p:pic>
        <p:nvPicPr>
          <p:cNvPr id="48" name="Object 47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13629230" y="2573144"/>
            <a:ext cx="1782671" cy="393071"/>
          </a:xfrm>
          <a:prstGeom prst="rect">
            <a:avLst/>
          </a:prstGeom>
        </p:spPr>
      </p:pic>
      <p:grpSp>
        <p:nvGrpSpPr>
          <p:cNvPr id="1012" name="그룹 1012"/>
          <p:cNvGrpSpPr/>
          <p:nvPr/>
        </p:nvGrpSpPr>
        <p:grpSpPr>
          <a:xfrm>
            <a:off x="15970966" y="1801801"/>
            <a:ext cx="666667" cy="666667"/>
            <a:chOff x="15970966" y="1801801"/>
            <a:chExt cx="666667" cy="666667"/>
          </a:xfrm>
        </p:grpSpPr>
        <p:pic>
          <p:nvPicPr>
            <p:cNvPr id="50" name="Object 49"/>
            <p:cNvPicPr>
              <a:picLocks noChangeAspect="1"/>
            </p:cNvPicPr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5970966" y="1801801"/>
              <a:ext cx="666667" cy="666667"/>
            </a:xfrm>
            <a:prstGeom prst="rect">
              <a:avLst/>
            </a:prstGeom>
          </p:spPr>
        </p:pic>
      </p:grpSp>
      <p:grpSp>
        <p:nvGrpSpPr>
          <p:cNvPr id="10" name="그룹 9"/>
          <p:cNvGrpSpPr/>
          <p:nvPr/>
        </p:nvGrpSpPr>
        <p:grpSpPr>
          <a:xfrm>
            <a:off x="13414175" y="7208170"/>
            <a:ext cx="4367680" cy="1288613"/>
            <a:chOff x="13414175" y="7208170"/>
            <a:chExt cx="4367680" cy="1288613"/>
          </a:xfrm>
        </p:grpSpPr>
        <p:pic>
          <p:nvPicPr>
            <p:cNvPr id="69" name="Object 68"/>
            <p:cNvPicPr>
              <a:picLocks noChangeAspect="1"/>
            </p:cNvPicPr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13414175" y="7208170"/>
              <a:ext cx="4367680" cy="1288613"/>
            </a:xfrm>
            <a:prstGeom prst="rect">
              <a:avLst/>
            </a:prstGeom>
          </p:spPr>
        </p:pic>
        <p:grpSp>
          <p:nvGrpSpPr>
            <p:cNvPr id="1013" name="그룹 1013"/>
            <p:cNvGrpSpPr/>
            <p:nvPr/>
          </p:nvGrpSpPr>
          <p:grpSpPr>
            <a:xfrm>
              <a:off x="14078210" y="7538479"/>
              <a:ext cx="638432" cy="526584"/>
              <a:chOff x="14078210" y="7538479"/>
              <a:chExt cx="638432" cy="526584"/>
            </a:xfrm>
          </p:grpSpPr>
          <p:pic>
            <p:nvPicPr>
              <p:cNvPr id="53" name="Object 52"/>
              <p:cNvPicPr>
                <a:picLocks noChangeAspect="1"/>
              </p:cNvPicPr>
              <p:nvPr/>
            </p:nvPicPr>
            <p:blipFill>
              <a:blip r:embed="rId27" cstate="print"/>
              <a:stretch>
                <a:fillRect/>
              </a:stretch>
            </p:blipFill>
            <p:spPr>
              <a:xfrm>
                <a:off x="14078210" y="7538479"/>
                <a:ext cx="638432" cy="526584"/>
              </a:xfrm>
              <a:prstGeom prst="rect">
                <a:avLst/>
              </a:prstGeom>
            </p:spPr>
          </p:pic>
        </p:grpSp>
      </p:grpSp>
      <p:pic>
        <p:nvPicPr>
          <p:cNvPr id="55" name="Object 54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15349906" y="2573144"/>
            <a:ext cx="1759271" cy="437986"/>
          </a:xfrm>
          <a:prstGeom prst="rect">
            <a:avLst/>
          </a:prstGeom>
        </p:spPr>
      </p:pic>
      <p:pic>
        <p:nvPicPr>
          <p:cNvPr id="56" name="Object 55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12552937" y="422164"/>
            <a:ext cx="6915938" cy="409519"/>
          </a:xfrm>
          <a:prstGeom prst="rect">
            <a:avLst/>
          </a:prstGeom>
        </p:spPr>
      </p:pic>
      <p:pic>
        <p:nvPicPr>
          <p:cNvPr id="57" name="Object 56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-3060294" y="9695715"/>
            <a:ext cx="19804100" cy="348567"/>
          </a:xfrm>
          <a:prstGeom prst="rect">
            <a:avLst/>
          </a:prstGeom>
        </p:spPr>
      </p:pic>
      <p:grpSp>
        <p:nvGrpSpPr>
          <p:cNvPr id="7" name="그룹 6"/>
          <p:cNvGrpSpPr/>
          <p:nvPr/>
        </p:nvGrpSpPr>
        <p:grpSpPr>
          <a:xfrm>
            <a:off x="157393" y="5853280"/>
            <a:ext cx="4641153" cy="2117433"/>
            <a:chOff x="157393" y="5853280"/>
            <a:chExt cx="4641153" cy="2117433"/>
          </a:xfrm>
        </p:grpSpPr>
        <p:pic>
          <p:nvPicPr>
            <p:cNvPr id="37" name="Object 36"/>
            <p:cNvPicPr>
              <a:picLocks noChangeAspect="1"/>
            </p:cNvPicPr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157393" y="6647802"/>
              <a:ext cx="4641153" cy="872172"/>
            </a:xfrm>
            <a:prstGeom prst="rect">
              <a:avLst/>
            </a:prstGeom>
          </p:spPr>
        </p:pic>
        <p:grpSp>
          <p:nvGrpSpPr>
            <p:cNvPr id="1014" name="그룹 1014"/>
            <p:cNvGrpSpPr/>
            <p:nvPr/>
          </p:nvGrpSpPr>
          <p:grpSpPr>
            <a:xfrm>
              <a:off x="481851" y="5853280"/>
              <a:ext cx="2117433" cy="2117433"/>
              <a:chOff x="481851" y="5853280"/>
              <a:chExt cx="2117433" cy="2117433"/>
            </a:xfrm>
          </p:grpSpPr>
          <p:grpSp>
            <p:nvGrpSpPr>
              <p:cNvPr id="1015" name="그룹 1015"/>
              <p:cNvGrpSpPr/>
              <p:nvPr/>
            </p:nvGrpSpPr>
            <p:grpSpPr>
              <a:xfrm>
                <a:off x="481851" y="5853280"/>
                <a:ext cx="2117433" cy="2117433"/>
                <a:chOff x="481851" y="5853280"/>
                <a:chExt cx="2117433" cy="2117433"/>
              </a:xfrm>
            </p:grpSpPr>
            <p:grpSp>
              <p:nvGrpSpPr>
                <p:cNvPr id="1016" name="그룹 1016"/>
                <p:cNvGrpSpPr/>
                <p:nvPr/>
              </p:nvGrpSpPr>
              <p:grpSpPr>
                <a:xfrm>
                  <a:off x="481851" y="5853280"/>
                  <a:ext cx="2117433" cy="2117433"/>
                  <a:chOff x="481851" y="5853280"/>
                  <a:chExt cx="2117433" cy="2117433"/>
                </a:xfrm>
              </p:grpSpPr>
              <p:pic>
                <p:nvPicPr>
                  <p:cNvPr id="61" name="Object 60"/>
                  <p:cNvPicPr>
                    <a:picLocks noChangeAspect="1"/>
                  </p:cNvPicPr>
                  <p:nvPr/>
                </p:nvPicPr>
                <p:blipFill>
                  <a:blip r:embed="rId32" cstate="print"/>
                  <a:stretch>
                    <a:fillRect/>
                  </a:stretch>
                </p:blipFill>
                <p:spPr>
                  <a:xfrm>
                    <a:off x="481851" y="5853280"/>
                    <a:ext cx="2117433" cy="2117433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63" name="Object 62"/>
                <p:cNvPicPr>
                  <a:picLocks noChangeAspect="1"/>
                </p:cNvPicPr>
                <p:nvPr/>
              </p:nvPicPr>
              <p:blipFill>
                <a:blip r:embed="rId33" cstate="print"/>
                <a:stretch>
                  <a:fillRect/>
                </a:stretch>
              </p:blipFill>
              <p:spPr>
                <a:xfrm rot="1080000">
                  <a:off x="1006762" y="6643829"/>
                  <a:ext cx="979563" cy="845953"/>
                </a:xfrm>
                <a:prstGeom prst="rect">
                  <a:avLst/>
                </a:prstGeom>
              </p:spPr>
            </p:pic>
          </p:grpSp>
          <p:pic>
            <p:nvPicPr>
              <p:cNvPr id="65" name="Object 64"/>
              <p:cNvPicPr>
                <a:picLocks noChangeAspect="1"/>
              </p:cNvPicPr>
              <p:nvPr/>
            </p:nvPicPr>
            <p:blipFill>
              <a:blip r:embed="rId34" cstate="print"/>
              <a:stretch>
                <a:fillRect/>
              </a:stretch>
            </p:blipFill>
            <p:spPr>
              <a:xfrm rot="840000">
                <a:off x="919706" y="6657369"/>
                <a:ext cx="1129720" cy="849948"/>
              </a:xfrm>
              <a:prstGeom prst="rect">
                <a:avLst/>
              </a:prstGeom>
            </p:spPr>
          </p:pic>
        </p:grpSp>
      </p:grpSp>
      <p:pic>
        <p:nvPicPr>
          <p:cNvPr id="68" name="Object 67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9555635" y="7266320"/>
            <a:ext cx="3739762" cy="1360590"/>
          </a:xfrm>
          <a:prstGeom prst="rect">
            <a:avLst/>
          </a:prstGeom>
        </p:spPr>
      </p:pic>
      <p:pic>
        <p:nvPicPr>
          <p:cNvPr id="70" name="Object 69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4323915" y="7451441"/>
            <a:ext cx="4809162" cy="891229"/>
          </a:xfrm>
          <a:prstGeom prst="rect">
            <a:avLst/>
          </a:prstGeom>
        </p:spPr>
      </p:pic>
      <p:grpSp>
        <p:nvGrpSpPr>
          <p:cNvPr id="8" name="그룹 7"/>
          <p:cNvGrpSpPr/>
          <p:nvPr/>
        </p:nvGrpSpPr>
        <p:grpSpPr>
          <a:xfrm>
            <a:off x="170590" y="6813315"/>
            <a:ext cx="5227848" cy="2229619"/>
            <a:chOff x="165639" y="6757690"/>
            <a:chExt cx="5227848" cy="2229619"/>
          </a:xfrm>
        </p:grpSpPr>
        <p:pic>
          <p:nvPicPr>
            <p:cNvPr id="67" name="Object 66"/>
            <p:cNvPicPr>
              <a:picLocks noChangeAspect="1"/>
            </p:cNvPicPr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65639" y="6757690"/>
              <a:ext cx="5227848" cy="2229619"/>
            </a:xfrm>
            <a:prstGeom prst="rect">
              <a:avLst/>
            </a:prstGeom>
          </p:spPr>
        </p:pic>
        <p:cxnSp>
          <p:nvCxnSpPr>
            <p:cNvPr id="4" name="직선 연결선 3"/>
            <p:cNvCxnSpPr/>
            <p:nvPr/>
          </p:nvCxnSpPr>
          <p:spPr>
            <a:xfrm>
              <a:off x="1696278" y="8335617"/>
              <a:ext cx="3405809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오디오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12"/>
    </mc:Choice>
    <mc:Fallback>
      <p:transition spd="slow" advTm="8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9600" y="2222046"/>
            <a:ext cx="12877800" cy="6655254"/>
          </a:xfrm>
          <a:prstGeom prst="rect">
            <a:avLst/>
          </a:prstGeom>
        </p:spPr>
      </p:pic>
      <p:grpSp>
        <p:nvGrpSpPr>
          <p:cNvPr id="1001" name="그룹 1001"/>
          <p:cNvGrpSpPr/>
          <p:nvPr/>
        </p:nvGrpSpPr>
        <p:grpSpPr>
          <a:xfrm>
            <a:off x="0" y="9421822"/>
            <a:ext cx="18285714" cy="863892"/>
            <a:chOff x="0" y="9421822"/>
            <a:chExt cx="18285714" cy="86389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9421822"/>
              <a:ext cx="18285714" cy="863892"/>
            </a:xfrm>
            <a:prstGeom prst="rect">
              <a:avLst/>
            </a:prstGeom>
          </p:spPr>
        </p:pic>
      </p:grpSp>
      <p:pic>
        <p:nvPicPr>
          <p:cNvPr id="6" name="Object 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7200" y="1906188"/>
            <a:ext cx="3808580" cy="2454142"/>
          </a:xfrm>
          <a:prstGeom prst="rect">
            <a:avLst/>
          </a:prstGeom>
        </p:spPr>
      </p:pic>
      <p:pic>
        <p:nvPicPr>
          <p:cNvPr id="7" name="Object 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227964" y="1552230"/>
            <a:ext cx="1901288" cy="707916"/>
          </a:xfrm>
          <a:prstGeom prst="rect">
            <a:avLst/>
          </a:prstGeom>
        </p:spPr>
      </p:pic>
      <p:pic>
        <p:nvPicPr>
          <p:cNvPr id="8" name="Object 7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6865868" y="9635335"/>
            <a:ext cx="929843" cy="488186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2552937" y="422164"/>
            <a:ext cx="6915938" cy="409519"/>
          </a:xfrm>
          <a:prstGeom prst="rect">
            <a:avLst/>
          </a:prstGeom>
        </p:spPr>
      </p:pic>
      <p:pic>
        <p:nvPicPr>
          <p:cNvPr id="10" name="Object 9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-3060294" y="9695715"/>
            <a:ext cx="19804100" cy="348567"/>
          </a:xfrm>
          <a:prstGeom prst="rect">
            <a:avLst/>
          </a:prstGeom>
        </p:spPr>
      </p:pic>
      <p:sp>
        <p:nvSpPr>
          <p:cNvPr id="24" name="포인트가 5개인 별 23"/>
          <p:cNvSpPr/>
          <p:nvPr/>
        </p:nvSpPr>
        <p:spPr>
          <a:xfrm>
            <a:off x="8305800" y="7810500"/>
            <a:ext cx="381000" cy="428787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오디오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096"/>
    </mc:Choice>
    <mc:Fallback>
      <p:transition spd="slow" advTm="23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1" name="그룹 1001"/>
          <p:cNvGrpSpPr/>
          <p:nvPr/>
        </p:nvGrpSpPr>
        <p:grpSpPr>
          <a:xfrm>
            <a:off x="0" y="9421822"/>
            <a:ext cx="18285714" cy="863892"/>
            <a:chOff x="0" y="9421822"/>
            <a:chExt cx="18285714" cy="863892"/>
          </a:xfrm>
        </p:grpSpPr>
        <p:pic>
          <p:nvPicPr>
            <p:cNvPr id="3" name="Object 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9421822"/>
              <a:ext cx="18285714" cy="863892"/>
            </a:xfrm>
            <a:prstGeom prst="rect">
              <a:avLst/>
            </a:prstGeom>
          </p:spPr>
        </p:pic>
      </p:grpSp>
      <p:pic>
        <p:nvPicPr>
          <p:cNvPr id="5" name="Object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060294" y="9695715"/>
            <a:ext cx="19804100" cy="348567"/>
          </a:xfrm>
          <a:prstGeom prst="rect">
            <a:avLst/>
          </a:prstGeom>
        </p:spPr>
      </p:pic>
      <p:pic>
        <p:nvPicPr>
          <p:cNvPr id="6" name="Object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141039" y="536600"/>
            <a:ext cx="6915938" cy="409519"/>
          </a:xfrm>
          <a:prstGeom prst="rect">
            <a:avLst/>
          </a:prstGeom>
        </p:spPr>
      </p:pic>
      <p:pic>
        <p:nvPicPr>
          <p:cNvPr id="7" name="Object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865868" y="9635366"/>
            <a:ext cx="929843" cy="488186"/>
          </a:xfrm>
          <a:prstGeom prst="rect">
            <a:avLst/>
          </a:prstGeom>
        </p:spPr>
      </p:pic>
      <p:pic>
        <p:nvPicPr>
          <p:cNvPr id="8" name="Object 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94634" y="1880224"/>
            <a:ext cx="3260751" cy="2307799"/>
          </a:xfrm>
          <a:prstGeom prst="rect">
            <a:avLst/>
          </a:prstGeom>
        </p:spPr>
      </p:pic>
      <p:pic>
        <p:nvPicPr>
          <p:cNvPr id="9" name="Object 8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23773" y="1560164"/>
            <a:ext cx="1911411" cy="692050"/>
          </a:xfrm>
          <a:prstGeom prst="rect">
            <a:avLst/>
          </a:prstGeom>
        </p:spPr>
      </p:pic>
      <p:grpSp>
        <p:nvGrpSpPr>
          <p:cNvPr id="1002" name="그룹 1002"/>
          <p:cNvGrpSpPr/>
          <p:nvPr/>
        </p:nvGrpSpPr>
        <p:grpSpPr>
          <a:xfrm>
            <a:off x="5001303" y="2312776"/>
            <a:ext cx="716969" cy="716969"/>
            <a:chOff x="5001303" y="2312776"/>
            <a:chExt cx="716969" cy="716969"/>
          </a:xfrm>
        </p:grpSpPr>
        <p:pic>
          <p:nvPicPr>
            <p:cNvPr id="11" name="Object 10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001303" y="2312776"/>
              <a:ext cx="716969" cy="716969"/>
            </a:xfrm>
            <a:prstGeom prst="rect">
              <a:avLst/>
            </a:prstGeom>
          </p:spPr>
        </p:pic>
      </p:grpSp>
      <p:pic>
        <p:nvPicPr>
          <p:cNvPr id="13" name="Object 12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4955906" y="2349599"/>
            <a:ext cx="11408201" cy="7016953"/>
          </a:xfrm>
          <a:prstGeom prst="rect">
            <a:avLst/>
          </a:prstGeom>
        </p:spPr>
      </p:pic>
      <p:pic>
        <p:nvPicPr>
          <p:cNvPr id="4" name="오디오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526000" y="9525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56"/>
    </mc:Choice>
    <mc:Fallback>
      <p:transition spd="slow" advTm="12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.1|1|1|1.1|1|1.4|1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1.3|14.1|1.4|4.7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0.3|11|0.4|0.4|6.5|0.4|0.4|4.9|0.3|0.4|1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3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2.3|1.7|1.5|1.1|2.3|0.9|2.1|1.4|0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0.9|0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4|8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5|0.5|0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1.9|0.6|1|5.6|0.4|0.5|3.8|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MS P????"/>
        <a:font script="Hang" typeface="?? ??"/>
        <a:font script="Hans" typeface="??"/>
        <a:font script="Hant" typeface="????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</TotalTime>
  <Words>3</Words>
  <Application>Microsoft Office PowerPoint</Application>
  <PresentationFormat>사용자 지정</PresentationFormat>
  <Paragraphs>3</Paragraphs>
  <Slides>14</Slides>
  <Notes>1</Notes>
  <HiddenSlides>0</HiddenSlides>
  <MMClips>15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14</vt:i4>
      </vt:variant>
    </vt:vector>
  </HeadingPairs>
  <TitlesOfParts>
    <vt:vector size="20" baseType="lpstr">
      <vt:lpstr>?? ??</vt:lpstr>
      <vt:lpstr>HY견고딕</vt:lpstr>
      <vt:lpstr>맑은 고딕</vt:lpstr>
      <vt:lpstr>Arial</vt:lpstr>
      <vt:lpstr>Calibri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>officegen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officegen</dc:creator>
  <cp:lastModifiedBy>박진숙</cp:lastModifiedBy>
  <cp:revision>37</cp:revision>
  <dcterms:created xsi:type="dcterms:W3CDTF">2024-02-21T10:11:03Z</dcterms:created>
  <dcterms:modified xsi:type="dcterms:W3CDTF">2024-03-04T11:37:44Z</dcterms:modified>
</cp:coreProperties>
</file>