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2" r:id="rId8"/>
    <p:sldId id="263" r:id="rId9"/>
    <p:sldId id="264" r:id="rId10"/>
    <p:sldId id="268" r:id="rId11"/>
    <p:sldId id="269" r:id="rId12"/>
    <p:sldId id="267" r:id="rId13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8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3.png"/><Relationship Id="rId12" Type="http://schemas.openxmlformats.org/officeDocument/2006/relationships/image" Target="../media/image13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6.png"/><Relationship Id="rId11" Type="http://schemas.openxmlformats.org/officeDocument/2006/relationships/image" Target="../media/image138.png"/><Relationship Id="rId5" Type="http://schemas.openxmlformats.org/officeDocument/2006/relationships/image" Target="../media/image12.png"/><Relationship Id="rId10" Type="http://schemas.openxmlformats.org/officeDocument/2006/relationships/image" Target="../media/image137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audio" Target="../media/media12.m4a"/><Relationship Id="rId16" Type="http://schemas.openxmlformats.org/officeDocument/2006/relationships/image" Target="../media/image150.png"/><Relationship Id="rId20" Type="http://schemas.openxmlformats.org/officeDocument/2006/relationships/image" Target="../media/image10.png"/><Relationship Id="rId1" Type="http://schemas.microsoft.com/office/2007/relationships/media" Target="../media/media12.m4a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2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2.png"/><Relationship Id="rId4" Type="http://schemas.openxmlformats.org/officeDocument/2006/relationships/image" Target="../media/image11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11" Type="http://schemas.openxmlformats.org/officeDocument/2006/relationships/image" Target="../media/image156.png"/><Relationship Id="rId5" Type="http://schemas.openxmlformats.org/officeDocument/2006/relationships/image" Target="../media/image2.png"/><Relationship Id="rId10" Type="http://schemas.openxmlformats.org/officeDocument/2006/relationships/image" Target="../media/image155.png"/><Relationship Id="rId4" Type="http://schemas.openxmlformats.org/officeDocument/2006/relationships/image" Target="../media/image1.png"/><Relationship Id="rId9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audio" Target="../media/media3.m4a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microsoft.com/office/2007/relationships/media" Target="../media/media3.m4a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audio" Target="../media/media4.m4a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microsoft.com/office/2007/relationships/media" Target="../media/media4.m4a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1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10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audio" Target="../media/media5.m4a"/><Relationship Id="rId7" Type="http://schemas.openxmlformats.org/officeDocument/2006/relationships/image" Target="../media/image44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microsoft.com/office/2007/relationships/media" Target="../media/media5.m4a"/><Relationship Id="rId16" Type="http://schemas.openxmlformats.org/officeDocument/2006/relationships/image" Target="../media/image72.png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67.png"/><Relationship Id="rId5" Type="http://schemas.openxmlformats.org/officeDocument/2006/relationships/image" Target="../media/image1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10.png"/><Relationship Id="rId2" Type="http://schemas.openxmlformats.org/officeDocument/2006/relationships/audio" Target="../media/media6.m4a"/><Relationship Id="rId16" Type="http://schemas.openxmlformats.org/officeDocument/2006/relationships/image" Target="../media/image83.png"/><Relationship Id="rId1" Type="http://schemas.microsoft.com/office/2007/relationships/media" Target="../media/media6.m4a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12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11.png"/><Relationship Id="rId9" Type="http://schemas.openxmlformats.org/officeDocument/2006/relationships/image" Target="../media/image67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audio" Target="../media/media7.m4a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11" Type="http://schemas.openxmlformats.org/officeDocument/2006/relationships/image" Target="../media/image89.png"/><Relationship Id="rId24" Type="http://schemas.openxmlformats.org/officeDocument/2006/relationships/image" Target="../media/image10.pn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23" Type="http://schemas.openxmlformats.org/officeDocument/2006/relationships/image" Target="../media/image100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11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6.png"/><Relationship Id="rId34" Type="http://schemas.openxmlformats.org/officeDocument/2006/relationships/image" Target="../media/image12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../media/media8.m4a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3.png"/><Relationship Id="rId1" Type="http://schemas.microsoft.com/office/2007/relationships/media" Target="../media/media8.m4a"/><Relationship Id="rId6" Type="http://schemas.openxmlformats.org/officeDocument/2006/relationships/image" Target="../media/image49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6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2.png"/><Relationship Id="rId36" Type="http://schemas.openxmlformats.org/officeDocument/2006/relationships/image" Target="../media/image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5.png"/><Relationship Id="rId4" Type="http://schemas.openxmlformats.org/officeDocument/2006/relationships/image" Target="../media/image11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0.png"/><Relationship Id="rId11" Type="http://schemas.openxmlformats.org/officeDocument/2006/relationships/image" Target="../media/image10.png"/><Relationship Id="rId5" Type="http://schemas.openxmlformats.org/officeDocument/2006/relationships/image" Target="../media/image129.pn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3.png"/><Relationship Id="rId12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2.pn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0" Type="http://schemas.openxmlformats.org/officeDocument/2006/relationships/image" Target="../media/image135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5142857"/>
            <a:chOff x="0" y="0"/>
            <a:chExt cx="18285714" cy="514285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8285714" cy="514285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059" y="732929"/>
            <a:ext cx="7771595" cy="881985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721035" y="1721035"/>
            <a:ext cx="6843645" cy="6843645"/>
            <a:chOff x="5721035" y="1721035"/>
            <a:chExt cx="6843645" cy="684364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1035" y="1721035"/>
              <a:ext cx="6843645" cy="684364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031087" y="7399729"/>
            <a:ext cx="289317" cy="447291"/>
            <a:chOff x="9031087" y="7399729"/>
            <a:chExt cx="289317" cy="44729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9031087" y="7399729"/>
              <a:ext cx="289317" cy="4472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676259" y="9467626"/>
            <a:ext cx="3361203" cy="637205"/>
            <a:chOff x="14676259" y="9467626"/>
            <a:chExt cx="3361203" cy="63720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76259" y="9467626"/>
              <a:ext cx="3361203" cy="63720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179085" y="9552786"/>
            <a:ext cx="1497174" cy="528863"/>
            <a:chOff x="13179085" y="9552786"/>
            <a:chExt cx="1497174" cy="52886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79085" y="9552786"/>
              <a:ext cx="1497174" cy="528863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24813" y="3956980"/>
            <a:ext cx="8600213" cy="3904546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93792" y="3628164"/>
            <a:ext cx="6201402" cy="682535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2260494" y="510182"/>
            <a:ext cx="18930643" cy="388567"/>
          </a:xfrm>
          <a:prstGeom prst="rect">
            <a:avLst/>
          </a:prstGeom>
        </p:spPr>
      </p:pic>
      <p:pic>
        <p:nvPicPr>
          <p:cNvPr id="12" name="e커머스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" y="9744674"/>
            <a:ext cx="609600" cy="609600"/>
          </a:xfrm>
          <a:prstGeom prst="rect">
            <a:avLst/>
          </a:prstGeom>
        </p:spPr>
      </p:pic>
      <p:pic>
        <p:nvPicPr>
          <p:cNvPr id="14" name="오디오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2"/>
    </mc:Choice>
    <mc:Fallback xmlns="">
      <p:transition spd="slow" advTm="1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30135" y="9637461"/>
            <a:ext cx="391214" cy="488186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634" y="1880224"/>
            <a:ext cx="3260751" cy="2307799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3773" y="1560164"/>
            <a:ext cx="1911411" cy="69205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88805" y="4101038"/>
            <a:ext cx="716969" cy="716969"/>
            <a:chOff x="688805" y="4101038"/>
            <a:chExt cx="716969" cy="71696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8805" y="4101038"/>
              <a:ext cx="716969" cy="7169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53751" y="2363823"/>
            <a:ext cx="8695514" cy="6328242"/>
            <a:chOff x="8953751" y="2363823"/>
            <a:chExt cx="8695514" cy="632824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53751" y="2363823"/>
              <a:ext cx="8695514" cy="632824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581" y="2350931"/>
            <a:ext cx="8810095" cy="795940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03987" y="1328551"/>
            <a:ext cx="4267362" cy="1216362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1219200" y="6819900"/>
            <a:ext cx="1877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2"/>
    </mc:Choice>
    <mc:Fallback xmlns="">
      <p:transition spd="slow" advTm="4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83849" y="9520858"/>
            <a:ext cx="902757" cy="488186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634" y="1880224"/>
            <a:ext cx="4095237" cy="2454142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05173" y="2825301"/>
            <a:ext cx="11708848" cy="189200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7823" y="7206607"/>
            <a:ext cx="1378777" cy="156475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842053" y="7433825"/>
            <a:ext cx="1110316" cy="1110316"/>
            <a:chOff x="6842053" y="7433825"/>
            <a:chExt cx="1110316" cy="111031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42053" y="7433825"/>
              <a:ext cx="1110316" cy="111031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165235" y="7757007"/>
            <a:ext cx="463952" cy="463952"/>
            <a:chOff x="7165235" y="7757007"/>
            <a:chExt cx="463952" cy="46395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65235" y="7757007"/>
              <a:ext cx="463952" cy="463952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3940" y="8773212"/>
            <a:ext cx="1822328" cy="40259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41707" y="7130417"/>
            <a:ext cx="1378777" cy="156475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675938" y="7357635"/>
            <a:ext cx="1110316" cy="1110316"/>
            <a:chOff x="9675938" y="7357635"/>
            <a:chExt cx="1110316" cy="111031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75938" y="7357635"/>
              <a:ext cx="1110316" cy="111031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05340" y="8754164"/>
            <a:ext cx="1743957" cy="437986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43437" y="7215085"/>
            <a:ext cx="1378777" cy="156475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677668" y="7442303"/>
            <a:ext cx="1110316" cy="1110316"/>
            <a:chOff x="12677668" y="7442303"/>
            <a:chExt cx="1110316" cy="111031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77668" y="7442303"/>
              <a:ext cx="1110316" cy="1110316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449273" y="8781692"/>
            <a:ext cx="1861462" cy="43799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9999120" y="7611842"/>
            <a:ext cx="551563" cy="554670"/>
            <a:chOff x="9999120" y="7611842"/>
            <a:chExt cx="551563" cy="55467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99120" y="7611842"/>
              <a:ext cx="551563" cy="55467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906266" y="7670901"/>
            <a:ext cx="653120" cy="653120"/>
            <a:chOff x="12906266" y="7670901"/>
            <a:chExt cx="653120" cy="653120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906266" y="7670901"/>
              <a:ext cx="653120" cy="653120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523256" y="4712183"/>
            <a:ext cx="11547904" cy="2451628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2"/>
    </mc:Choice>
    <mc:Fallback xmlns=""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5142857"/>
            <a:ext cx="18285714" cy="5142857"/>
            <a:chOff x="0" y="5142857"/>
            <a:chExt cx="18285714" cy="514285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42857"/>
              <a:ext cx="18285714" cy="514285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059" y="732929"/>
            <a:ext cx="7771595" cy="881985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721035" y="1721035"/>
            <a:ext cx="6843645" cy="6843645"/>
            <a:chOff x="5721035" y="1721035"/>
            <a:chExt cx="6843645" cy="684364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1035" y="1721035"/>
              <a:ext cx="6843645" cy="684364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98199" y="6906409"/>
            <a:ext cx="289317" cy="447291"/>
            <a:chOff x="8998199" y="6906409"/>
            <a:chExt cx="289317" cy="44729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8998199" y="6906409"/>
              <a:ext cx="289317" cy="4472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560919" y="7599178"/>
            <a:ext cx="3163875" cy="552045"/>
            <a:chOff x="7560919" y="7599178"/>
            <a:chExt cx="3163875" cy="5520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0919" y="7599178"/>
              <a:ext cx="3163875" cy="55204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9748" y="3904123"/>
            <a:ext cx="7479336" cy="2875307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30059" y="2780354"/>
            <a:ext cx="6981478" cy="707916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846046" y="679596"/>
            <a:ext cx="19535281" cy="388567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9"/>
    </mc:Choice>
    <mc:Fallback xmlns="">
      <p:transition spd="slow" advTm="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26906" y="538505"/>
            <a:ext cx="7148443" cy="40571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7250950" y="5042054"/>
            <a:ext cx="6170868" cy="33934"/>
            <a:chOff x="7250950" y="5042054"/>
            <a:chExt cx="6170868" cy="3393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7250950" y="5042054"/>
              <a:ext cx="6170868" cy="3393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35563" y="1801111"/>
            <a:ext cx="401641" cy="401641"/>
            <a:chOff x="10135563" y="1801111"/>
            <a:chExt cx="401641" cy="40164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1801111"/>
              <a:ext cx="401641" cy="40164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135563" y="2791395"/>
            <a:ext cx="401641" cy="401641"/>
            <a:chOff x="10135563" y="2791395"/>
            <a:chExt cx="401641" cy="40164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2791395"/>
              <a:ext cx="401641" cy="40164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135563" y="3781678"/>
            <a:ext cx="401641" cy="401641"/>
            <a:chOff x="10135563" y="3781678"/>
            <a:chExt cx="401641" cy="40164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3781678"/>
              <a:ext cx="401641" cy="40164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135563" y="4771962"/>
            <a:ext cx="401641" cy="401641"/>
            <a:chOff x="10135563" y="4771962"/>
            <a:chExt cx="401641" cy="40164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4771962"/>
              <a:ext cx="401641" cy="4016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135563" y="5762246"/>
            <a:ext cx="401641" cy="401641"/>
            <a:chOff x="10135563" y="5762246"/>
            <a:chExt cx="401641" cy="40164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5762246"/>
              <a:ext cx="401641" cy="40164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135563" y="6752530"/>
            <a:ext cx="401641" cy="401641"/>
            <a:chOff x="10135563" y="6752530"/>
            <a:chExt cx="401641" cy="40164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6752530"/>
              <a:ext cx="401641" cy="40164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135563" y="7742814"/>
            <a:ext cx="401641" cy="401641"/>
            <a:chOff x="10135563" y="7742814"/>
            <a:chExt cx="401641" cy="40164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5563" y="7742814"/>
              <a:ext cx="401641" cy="40164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758155" y="1962785"/>
            <a:ext cx="1566218" cy="33934"/>
            <a:chOff x="14758155" y="1962785"/>
            <a:chExt cx="1566218" cy="3393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1962785"/>
              <a:ext cx="1566218" cy="3393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758155" y="2959594"/>
            <a:ext cx="1566218" cy="33934"/>
            <a:chOff x="14758155" y="2959594"/>
            <a:chExt cx="1566218" cy="3393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2959594"/>
              <a:ext cx="1566218" cy="3393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4758155" y="3956402"/>
            <a:ext cx="1566218" cy="33934"/>
            <a:chOff x="14758155" y="3956402"/>
            <a:chExt cx="1566218" cy="3393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3956402"/>
              <a:ext cx="1566218" cy="3393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758155" y="4953210"/>
            <a:ext cx="1566218" cy="33934"/>
            <a:chOff x="14758155" y="4953210"/>
            <a:chExt cx="1566218" cy="3393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4953210"/>
              <a:ext cx="1566218" cy="3393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4758155" y="5950018"/>
            <a:ext cx="1566218" cy="33934"/>
            <a:chOff x="14758155" y="5950018"/>
            <a:chExt cx="1566218" cy="33934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5950018"/>
              <a:ext cx="1566218" cy="3393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758155" y="6946826"/>
            <a:ext cx="1566218" cy="33934"/>
            <a:chOff x="14758155" y="6946826"/>
            <a:chExt cx="1566218" cy="33934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6946826"/>
              <a:ext cx="1566218" cy="3393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758155" y="7943634"/>
            <a:ext cx="1566218" cy="33934"/>
            <a:chOff x="14758155" y="7943634"/>
            <a:chExt cx="1566218" cy="33934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58155" y="7943634"/>
              <a:ext cx="1566218" cy="33934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97954" y="1794612"/>
            <a:ext cx="506262" cy="462433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13906" y="2788534"/>
            <a:ext cx="503462" cy="455147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14392" y="3778818"/>
            <a:ext cx="502833" cy="458452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116472" y="4765468"/>
            <a:ext cx="501414" cy="462433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13367" y="5755744"/>
            <a:ext cx="505281" cy="465566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113538" y="6746039"/>
            <a:ext cx="508395" cy="465538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09329" y="7736315"/>
            <a:ext cx="512776" cy="462433"/>
          </a:xfrm>
          <a:prstGeom prst="rect">
            <a:avLst/>
          </a:prstGeom>
        </p:spPr>
      </p:pic>
      <p:pic>
        <p:nvPicPr>
          <p:cNvPr id="59" name="Object 5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751812" y="1558240"/>
            <a:ext cx="1591057" cy="960133"/>
          </a:xfrm>
          <a:prstGeom prst="rect">
            <a:avLst/>
          </a:prstGeom>
        </p:spPr>
      </p:pic>
      <p:pic>
        <p:nvPicPr>
          <p:cNvPr id="60" name="Object 5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6412308" y="1691425"/>
            <a:ext cx="882574" cy="628851"/>
          </a:xfrm>
          <a:prstGeom prst="rect">
            <a:avLst/>
          </a:prstGeom>
        </p:spPr>
      </p:pic>
      <p:pic>
        <p:nvPicPr>
          <p:cNvPr id="61" name="Object 6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751812" y="2554250"/>
            <a:ext cx="1591057" cy="960133"/>
          </a:xfrm>
          <a:prstGeom prst="rect">
            <a:avLst/>
          </a:prstGeom>
        </p:spPr>
      </p:pic>
      <p:pic>
        <p:nvPicPr>
          <p:cNvPr id="62" name="Object 6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6412326" y="2677915"/>
            <a:ext cx="882574" cy="638374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661240" y="3550259"/>
            <a:ext cx="1600581" cy="950610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6412326" y="3673928"/>
            <a:ext cx="873051" cy="647898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751812" y="4609107"/>
            <a:ext cx="2289324" cy="890276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6412354" y="4669944"/>
            <a:ext cx="882574" cy="638374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751812" y="5605117"/>
            <a:ext cx="2279800" cy="890276"/>
          </a:xfrm>
          <a:prstGeom prst="rect">
            <a:avLst/>
          </a:prstGeom>
        </p:spPr>
      </p:pic>
      <p:pic>
        <p:nvPicPr>
          <p:cNvPr id="68" name="Object 67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6660459" y="5668659"/>
            <a:ext cx="518889" cy="638374"/>
          </a:xfrm>
          <a:prstGeom prst="rect">
            <a:avLst/>
          </a:prstGeom>
        </p:spPr>
      </p:pic>
      <p:pic>
        <p:nvPicPr>
          <p:cNvPr id="69" name="Object 68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751812" y="6601145"/>
            <a:ext cx="2519133" cy="890276"/>
          </a:xfrm>
          <a:prstGeom prst="rect">
            <a:avLst/>
          </a:prstGeom>
        </p:spPr>
      </p:pic>
      <p:pic>
        <p:nvPicPr>
          <p:cNvPr id="70" name="Object 69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6412354" y="6661970"/>
            <a:ext cx="882574" cy="638374"/>
          </a:xfrm>
          <a:prstGeom prst="rect">
            <a:avLst/>
          </a:prstGeom>
        </p:spPr>
      </p:pic>
      <p:pic>
        <p:nvPicPr>
          <p:cNvPr id="71" name="Object 70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0751812" y="7597155"/>
            <a:ext cx="2921133" cy="890276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6668306" y="7660687"/>
            <a:ext cx="512717" cy="638374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1313677" y="1346176"/>
            <a:ext cx="6325065" cy="7178214"/>
            <a:chOff x="1313677" y="1346176"/>
            <a:chExt cx="6325065" cy="7178214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13677" y="1346176"/>
              <a:ext cx="6325065" cy="7178214"/>
            </a:xfrm>
            <a:prstGeom prst="rect">
              <a:avLst/>
            </a:prstGeom>
          </p:spPr>
        </p:pic>
        <p:grpSp>
          <p:nvGrpSpPr>
            <p:cNvPr id="1018" name="그룹 1018"/>
            <p:cNvGrpSpPr/>
            <p:nvPr/>
          </p:nvGrpSpPr>
          <p:grpSpPr>
            <a:xfrm>
              <a:off x="1691293" y="2150366"/>
              <a:ext cx="5569834" cy="5569834"/>
              <a:chOff x="1691293" y="2150366"/>
              <a:chExt cx="5569834" cy="5569834"/>
            </a:xfrm>
          </p:grpSpPr>
          <p:pic>
            <p:nvPicPr>
              <p:cNvPr id="76" name="Object 75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1691293" y="2150366"/>
                <a:ext cx="5569834" cy="5569834"/>
              </a:xfrm>
              <a:prstGeom prst="rect">
                <a:avLst/>
              </a:prstGeom>
            </p:spPr>
          </p:pic>
        </p:grpSp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03224" y="3586815"/>
              <a:ext cx="6387913" cy="2454171"/>
            </a:xfrm>
            <a:prstGeom prst="rect">
              <a:avLst/>
            </a:prstGeom>
          </p:spPr>
        </p:pic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6145" y="3294954"/>
              <a:ext cx="6531650" cy="814583"/>
            </a:xfrm>
            <a:prstGeom prst="rect">
              <a:avLst/>
            </a:prstGeom>
          </p:spPr>
        </p:pic>
        <p:grpSp>
          <p:nvGrpSpPr>
            <p:cNvPr id="1019" name="그룹 1019"/>
            <p:cNvGrpSpPr/>
            <p:nvPr/>
          </p:nvGrpSpPr>
          <p:grpSpPr>
            <a:xfrm>
              <a:off x="3953996" y="5762246"/>
              <a:ext cx="1077316" cy="1272918"/>
              <a:chOff x="3953996" y="5762246"/>
              <a:chExt cx="1077316" cy="1272918"/>
            </a:xfrm>
          </p:grpSpPr>
          <p:pic>
            <p:nvPicPr>
              <p:cNvPr id="81" name="Object 80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3953996" y="5762246"/>
                <a:ext cx="1077316" cy="1272918"/>
              </a:xfrm>
              <a:prstGeom prst="rect">
                <a:avLst/>
              </a:prstGeom>
            </p:spPr>
          </p:pic>
        </p:grpSp>
      </p:grpSp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4"/>
    </mc:Choice>
    <mc:Fallback xmlns="">
      <p:transition spd="slow" advTm="1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911646" y="5758252"/>
            <a:ext cx="716969" cy="716969"/>
            <a:chOff x="911646" y="5758252"/>
            <a:chExt cx="716969" cy="71696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1646" y="5758252"/>
              <a:ext cx="716969" cy="71696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4634" y="1880224"/>
            <a:ext cx="3400313" cy="1692323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23773" y="1560167"/>
            <a:ext cx="1903792" cy="69205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14631" y="5854964"/>
            <a:ext cx="1544695" cy="85661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7964" y="6520602"/>
            <a:ext cx="3443716" cy="107923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14972" y="2102912"/>
            <a:ext cx="3187327" cy="361724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89542" y="2592441"/>
            <a:ext cx="2638188" cy="2638188"/>
            <a:chOff x="6889542" y="2592441"/>
            <a:chExt cx="2638188" cy="2638188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89542" y="2592441"/>
              <a:ext cx="2638188" cy="26381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793415" y="3194377"/>
            <a:ext cx="830442" cy="830442"/>
            <a:chOff x="7793415" y="3194377"/>
            <a:chExt cx="830442" cy="83044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93415" y="3194377"/>
              <a:ext cx="830442" cy="83044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94211" y="3851125"/>
            <a:ext cx="2680233" cy="1139928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99843" y="2102912"/>
            <a:ext cx="3187327" cy="36172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474412" y="2592441"/>
            <a:ext cx="2638188" cy="2638188"/>
            <a:chOff x="10474412" y="2592441"/>
            <a:chExt cx="2638188" cy="2638188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74412" y="2592441"/>
              <a:ext cx="2638188" cy="2638188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85118" y="3889219"/>
            <a:ext cx="2748004" cy="114945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779948" y="2102912"/>
            <a:ext cx="3187327" cy="361724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054518" y="2592441"/>
            <a:ext cx="2638188" cy="2638188"/>
            <a:chOff x="14054518" y="2592441"/>
            <a:chExt cx="2638188" cy="263818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54518" y="2592441"/>
              <a:ext cx="2638188" cy="2638188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163077" y="3324916"/>
            <a:ext cx="2697176" cy="1938766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003183" y="6539011"/>
            <a:ext cx="3932155" cy="579984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918507" y="5846135"/>
            <a:ext cx="3935430" cy="826144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859135" y="6539011"/>
            <a:ext cx="3735479" cy="1402736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063574" y="5846135"/>
            <a:ext cx="5158972" cy="826144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3911335" y="6550440"/>
            <a:ext cx="3566155" cy="101140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403926" y="5846135"/>
            <a:ext cx="4609534" cy="826144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6862470" y="9637033"/>
            <a:ext cx="940805" cy="48783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4959326" y="3194377"/>
            <a:ext cx="828571" cy="828571"/>
            <a:chOff x="14959326" y="3194377"/>
            <a:chExt cx="828571" cy="82857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959326" y="3194377"/>
              <a:ext cx="828571" cy="8285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377307" y="3227868"/>
            <a:ext cx="832399" cy="832399"/>
            <a:chOff x="11377307" y="3227868"/>
            <a:chExt cx="832399" cy="83239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377307" y="3227868"/>
              <a:ext cx="832399" cy="832399"/>
            </a:xfrm>
            <a:prstGeom prst="rect">
              <a:avLst/>
            </a:prstGeom>
          </p:spPr>
        </p:pic>
      </p:grp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1"/>
    </mc:Choice>
    <mc:Fallback xmlns="">
      <p:transition spd="slow" advTm="2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634" y="1858015"/>
            <a:ext cx="3241704" cy="158087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23773" y="1560164"/>
            <a:ext cx="1909126" cy="69205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862487" y="9636544"/>
            <a:ext cx="945262" cy="48799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70665" y="3574523"/>
            <a:ext cx="1758995" cy="635381"/>
            <a:chOff x="1470665" y="3574523"/>
            <a:chExt cx="1758995" cy="63538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3574523"/>
              <a:ext cx="1758995" cy="635381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27752" y="3685076"/>
            <a:ext cx="1544800" cy="50833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70665" y="4425256"/>
            <a:ext cx="1758995" cy="635381"/>
            <a:chOff x="1470665" y="4425256"/>
            <a:chExt cx="1758995" cy="6353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4425256"/>
              <a:ext cx="1758995" cy="6353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45038" y="4535810"/>
            <a:ext cx="1967743" cy="50833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435273" y="5295207"/>
            <a:ext cx="1758995" cy="635381"/>
            <a:chOff x="1435273" y="5295207"/>
            <a:chExt cx="1758995" cy="63538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5273" y="5295207"/>
              <a:ext cx="1758995" cy="635381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1095" y="5405762"/>
            <a:ext cx="1745952" cy="508333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2268908" y="-1993468"/>
            <a:ext cx="26316277" cy="1427264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70665" y="6226580"/>
            <a:ext cx="1758995" cy="635381"/>
            <a:chOff x="1470665" y="6226580"/>
            <a:chExt cx="1758995" cy="63538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6226580"/>
              <a:ext cx="1758995" cy="63538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96105" y="6337124"/>
            <a:ext cx="1859638" cy="508333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70688" y="8027742"/>
            <a:ext cx="1758995" cy="635381"/>
            <a:chOff x="1470688" y="8027742"/>
            <a:chExt cx="1758995" cy="63538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88" y="8027742"/>
              <a:ext cx="1758995" cy="635381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72314" y="8138286"/>
            <a:ext cx="1883448" cy="50833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470665" y="7145702"/>
            <a:ext cx="1758995" cy="635381"/>
            <a:chOff x="1470665" y="7145702"/>
            <a:chExt cx="1758995" cy="63538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7145702"/>
              <a:ext cx="1758995" cy="635381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51495" y="7256248"/>
            <a:ext cx="1813867" cy="508333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4336338" y="4535810"/>
            <a:ext cx="1150062" cy="9886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4336338" y="7658100"/>
            <a:ext cx="1150062" cy="10696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9"/>
    </mc:Choice>
    <mc:Fallback xmlns="">
      <p:transition spd="slow" advTm="3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4634" y="1880224"/>
            <a:ext cx="3344723" cy="1692323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230135" y="9637461"/>
            <a:ext cx="391214" cy="48818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519997" y="3372841"/>
            <a:ext cx="1758995" cy="635381"/>
            <a:chOff x="1519997" y="3372841"/>
            <a:chExt cx="1758995" cy="63538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9997" y="3372841"/>
              <a:ext cx="1758995" cy="63538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42486" y="3371419"/>
            <a:ext cx="1579410" cy="67864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69874" y="4322595"/>
            <a:ext cx="1758995" cy="635381"/>
            <a:chOff x="1469874" y="4322595"/>
            <a:chExt cx="1758995" cy="63538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9874" y="4322595"/>
              <a:ext cx="1758995" cy="635381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9486" y="4433152"/>
            <a:ext cx="1722124" cy="50833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536441" y="5238095"/>
            <a:ext cx="1758995" cy="635381"/>
            <a:chOff x="1536441" y="5238095"/>
            <a:chExt cx="1758995" cy="63538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6441" y="5238095"/>
              <a:ext cx="1758995" cy="635381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21200" y="5348648"/>
            <a:ext cx="1798171" cy="508333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19997" y="6169468"/>
            <a:ext cx="1758995" cy="635381"/>
            <a:chOff x="1519997" y="6169468"/>
            <a:chExt cx="1758995" cy="63538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9997" y="6169468"/>
              <a:ext cx="1758995" cy="63538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88467" y="6280019"/>
            <a:ext cx="1714486" cy="50833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54086" y="5685476"/>
            <a:ext cx="7974829" cy="252412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4800" y="3304806"/>
            <a:ext cx="12496800" cy="2975213"/>
          </a:xfrm>
          <a:prstGeom prst="rect">
            <a:avLst/>
          </a:prstGeom>
        </p:spPr>
      </p:pic>
      <p:pic>
        <p:nvPicPr>
          <p:cNvPr id="11" name="오디오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0"/>
    </mc:Choice>
    <mc:Fallback xmlns="">
      <p:transition spd="slow" advTm="1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317102"/>
            <a:ext cx="18285714" cy="863892"/>
            <a:chOff x="0" y="931710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317102"/>
              <a:ext cx="18285714" cy="86389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4560" y="1793936"/>
            <a:ext cx="6171429" cy="6171429"/>
            <a:chOff x="4944560" y="1793936"/>
            <a:chExt cx="6171429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4560" y="1793936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29759" y="1793936"/>
            <a:ext cx="6171429" cy="6171429"/>
            <a:chOff x="11329759" y="1793936"/>
            <a:chExt cx="6171429" cy="617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759" y="1793936"/>
              <a:ext cx="6171429" cy="617142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62487" y="9636544"/>
            <a:ext cx="941633" cy="488824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634" y="1880224"/>
            <a:ext cx="4602818" cy="1692323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23773" y="1560164"/>
            <a:ext cx="1917002" cy="69205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522210" y="1901419"/>
            <a:ext cx="1368419" cy="1551038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28114" y="3434200"/>
            <a:ext cx="1368419" cy="155103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582343" y="4992638"/>
            <a:ext cx="1321952" cy="155425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190010" y="6480981"/>
            <a:ext cx="1888286" cy="1554257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06066" y="2060905"/>
            <a:ext cx="2546895" cy="1274486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36650" y="3601629"/>
            <a:ext cx="4273762" cy="1252295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251458" y="2067504"/>
            <a:ext cx="2489753" cy="1274486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119857" y="3577248"/>
            <a:ext cx="6253838" cy="125229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964653" y="5124571"/>
            <a:ext cx="3151438" cy="125229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128809" y="5118352"/>
            <a:ext cx="3850353" cy="125229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193741" y="6445811"/>
            <a:ext cx="1220800" cy="1554257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2232983" y="6641486"/>
            <a:ext cx="5169438" cy="1252295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470157" y="6653616"/>
            <a:ext cx="3273248" cy="1252295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"/>
    </mc:Choice>
    <mc:Fallback xmlns="">
      <p:transition spd="slow" advTm="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44782" y="4943870"/>
            <a:ext cx="1019653" cy="50000"/>
            <a:chOff x="8644782" y="4943870"/>
            <a:chExt cx="1019653" cy="5000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8644782" y="4943870"/>
              <a:ext cx="1019653" cy="5000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788867" y="4943870"/>
            <a:ext cx="1019653" cy="50000"/>
            <a:chOff x="12788867" y="4943870"/>
            <a:chExt cx="1019653" cy="5000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12788867" y="4943870"/>
              <a:ext cx="1019653" cy="5000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500850" y="4931370"/>
            <a:ext cx="1019653" cy="50000"/>
            <a:chOff x="4500850" y="4931370"/>
            <a:chExt cx="1019653" cy="5000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740000">
              <a:off x="4500850" y="4931370"/>
              <a:ext cx="1019653" cy="5000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13676" y="3135247"/>
            <a:ext cx="3187327" cy="36172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88292" y="3624822"/>
            <a:ext cx="2638095" cy="2638095"/>
            <a:chOff x="1588292" y="3624822"/>
            <a:chExt cx="2638095" cy="263809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8292" y="3624822"/>
              <a:ext cx="2638095" cy="2638095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79948" y="3131386"/>
            <a:ext cx="3187327" cy="361724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054564" y="3620961"/>
            <a:ext cx="2638095" cy="2638095"/>
            <a:chOff x="14054564" y="3620961"/>
            <a:chExt cx="2638095" cy="263809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4564" y="3620961"/>
              <a:ext cx="2638095" cy="2638095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9100" y="3126773"/>
            <a:ext cx="3187327" cy="361724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743716" y="3616348"/>
            <a:ext cx="2638095" cy="2638095"/>
            <a:chOff x="5743716" y="3616348"/>
            <a:chExt cx="2638095" cy="263809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3716" y="3616348"/>
              <a:ext cx="2638095" cy="2638095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4524" y="3126773"/>
            <a:ext cx="3187327" cy="3617245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9899140" y="3616348"/>
            <a:ext cx="2638095" cy="2638095"/>
            <a:chOff x="9899140" y="3616348"/>
            <a:chExt cx="2638095" cy="263809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9140" y="3616348"/>
              <a:ext cx="2638095" cy="2638095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4634" y="1880224"/>
            <a:ext cx="4723504" cy="1692323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65868" y="9635335"/>
            <a:ext cx="929843" cy="488186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6044288" y="3597300"/>
            <a:ext cx="879568" cy="879568"/>
            <a:chOff x="16044288" y="3597300"/>
            <a:chExt cx="879568" cy="87956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044288" y="3597300"/>
              <a:ext cx="879568" cy="879568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076906" y="3743106"/>
            <a:ext cx="929955" cy="638374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12821" y="6638278"/>
            <a:ext cx="4622106" cy="891220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47907" y="6647802"/>
            <a:ext cx="4716677" cy="872172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703326" y="6647802"/>
            <a:ext cx="4754801" cy="872172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2519123" y="1801801"/>
            <a:ext cx="666667" cy="666667"/>
            <a:chOff x="12519123" y="1801801"/>
            <a:chExt cx="666667" cy="666667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519123" y="1801801"/>
              <a:ext cx="666667" cy="666667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855706" y="2573144"/>
            <a:ext cx="1792195" cy="39307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4292664" y="1801801"/>
            <a:ext cx="666667" cy="666667"/>
            <a:chOff x="14292664" y="1801801"/>
            <a:chExt cx="666667" cy="666667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292664" y="1801801"/>
              <a:ext cx="666667" cy="666667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629230" y="2573144"/>
            <a:ext cx="1782671" cy="39307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5970966" y="1801801"/>
            <a:ext cx="666667" cy="666667"/>
            <a:chOff x="15970966" y="1801801"/>
            <a:chExt cx="666667" cy="666667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970966" y="1801801"/>
              <a:ext cx="666667" cy="666667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078210" y="7538479"/>
            <a:ext cx="638432" cy="526584"/>
            <a:chOff x="14078210" y="7538479"/>
            <a:chExt cx="638432" cy="526584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078210" y="7538479"/>
              <a:ext cx="638432" cy="526584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5349906" y="2573144"/>
            <a:ext cx="1759271" cy="437986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57393" y="6647802"/>
            <a:ext cx="4641153" cy="872172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481851" y="5853280"/>
            <a:ext cx="2117433" cy="2117433"/>
            <a:chOff x="481851" y="5853280"/>
            <a:chExt cx="2117433" cy="2117433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481851" y="5853280"/>
              <a:ext cx="2117433" cy="2117433"/>
              <a:chOff x="481851" y="5853280"/>
              <a:chExt cx="2117433" cy="2117433"/>
            </a:xfrm>
          </p:grpSpPr>
          <p:grpSp>
            <p:nvGrpSpPr>
              <p:cNvPr id="1016" name="그룹 1016"/>
              <p:cNvGrpSpPr/>
              <p:nvPr/>
            </p:nvGrpSpPr>
            <p:grpSpPr>
              <a:xfrm>
                <a:off x="481851" y="5853280"/>
                <a:ext cx="2117433" cy="2117433"/>
                <a:chOff x="481851" y="5853280"/>
                <a:chExt cx="2117433" cy="2117433"/>
              </a:xfrm>
            </p:grpSpPr>
            <p:pic>
              <p:nvPicPr>
                <p:cNvPr id="60" name="Object 59"/>
                <p:cNvPicPr>
                  <a:picLocks noChangeAspect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>
                  <a:off x="481851" y="5853280"/>
                  <a:ext cx="2117433" cy="2117433"/>
                </a:xfrm>
                <a:prstGeom prst="rect">
                  <a:avLst/>
                </a:prstGeom>
              </p:spPr>
            </p:pic>
          </p:grpSp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 rot="1080000">
                <a:off x="1006762" y="6643829"/>
                <a:ext cx="979563" cy="845953"/>
              </a:xfrm>
              <a:prstGeom prst="rect">
                <a:avLst/>
              </a:prstGeom>
            </p:spPr>
          </p:pic>
        </p:grpSp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840000">
              <a:off x="752790" y="6595854"/>
              <a:ext cx="1445187" cy="838044"/>
            </a:xfrm>
            <a:prstGeom prst="rect">
              <a:avLst/>
            </a:prstGeom>
          </p:spPr>
        </p:pic>
      </p:grpSp>
      <p:pic>
        <p:nvPicPr>
          <p:cNvPr id="66" name="Object 65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204935" y="7632937"/>
            <a:ext cx="4095133" cy="826152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555635" y="7266320"/>
            <a:ext cx="3739762" cy="1360590"/>
          </a:xfrm>
          <a:prstGeom prst="rect">
            <a:avLst/>
          </a:prstGeom>
        </p:spPr>
      </p:pic>
      <p:pic>
        <p:nvPicPr>
          <p:cNvPr id="68" name="Object 67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3414175" y="7208170"/>
            <a:ext cx="4367680" cy="1288613"/>
          </a:xfrm>
          <a:prstGeom prst="rect">
            <a:avLst/>
          </a:prstGeom>
        </p:spPr>
      </p:pic>
      <p:pic>
        <p:nvPicPr>
          <p:cNvPr id="69" name="Object 68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4323915" y="7451441"/>
            <a:ext cx="4809162" cy="891229"/>
          </a:xfrm>
          <a:prstGeom prst="rect">
            <a:avLst/>
          </a:prstGeom>
        </p:spPr>
      </p:pic>
      <p:pic>
        <p:nvPicPr>
          <p:cNvPr id="70" name="Object 69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76975" y="-1185723"/>
            <a:ext cx="24784418" cy="1360849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1243" y="1880224"/>
            <a:ext cx="3808580" cy="2454142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865868" y="9635335"/>
            <a:ext cx="929843" cy="48818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2"/>
    </mc:Choice>
    <mc:Fallback xmlns="">
      <p:transition spd="slow" advTm="1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65868" y="9635366"/>
            <a:ext cx="929843" cy="488186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634" y="1880224"/>
            <a:ext cx="3260751" cy="2307799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3773" y="1560164"/>
            <a:ext cx="1911411" cy="69205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4886196" y="1671460"/>
            <a:ext cx="11244077" cy="7328688"/>
            <a:chOff x="4886196" y="1671460"/>
            <a:chExt cx="11244077" cy="7328688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4886196" y="1671460"/>
              <a:ext cx="716969" cy="716969"/>
              <a:chOff x="4886196" y="1671460"/>
              <a:chExt cx="716969" cy="716969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886196" y="1671460"/>
                <a:ext cx="716969" cy="716969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0802" y="1708288"/>
              <a:ext cx="11408210" cy="767471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984201" y="538505"/>
            <a:ext cx="7229757" cy="40571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7"/>
    </mc:Choice>
    <mc:Fallback xmlns="">
      <p:transition spd="slow" advTm="1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8|0.9|0.8|0.9|0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4.5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0</Words>
  <Application>Microsoft Office PowerPoint</Application>
  <PresentationFormat>사용자 지정</PresentationFormat>
  <Paragraphs>0</Paragraphs>
  <Slides>12</Slides>
  <Notes>0</Notes>
  <HiddenSlides>0</HiddenSlides>
  <MMClips>13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6" baseType="lpstr">
      <vt:lpstr>?? ??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박진숙</cp:lastModifiedBy>
  <cp:revision>16</cp:revision>
  <dcterms:created xsi:type="dcterms:W3CDTF">2024-02-29T20:16:22Z</dcterms:created>
  <dcterms:modified xsi:type="dcterms:W3CDTF">2024-03-05T06:37:40Z</dcterms:modified>
</cp:coreProperties>
</file>