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1" r:id="rId12"/>
    <p:sldId id="268" r:id="rId13"/>
    <p:sldId id="269" r:id="rId14"/>
    <p:sldId id="270" r:id="rId15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96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A89D7-94F9-4C40-A7E0-B3629FA9C4D6}" type="datetimeFigureOut">
              <a:rPr lang="ko-KR" altLang="en-US" smtClean="0"/>
              <a:t>2024-03-04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2440F-61DD-4C5B-8C2B-C76A8BBCD4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60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audio" Target="../media/media2.m4a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microsoft.com/office/2007/relationships/media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6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12" Type="http://schemas.openxmlformats.org/officeDocument/2006/relationships/image" Target="../media/image64.png"/><Relationship Id="rId2" Type="http://schemas.microsoft.com/office/2007/relationships/media" Target="../media/media12.m4a"/><Relationship Id="rId16" Type="http://schemas.openxmlformats.org/officeDocument/2006/relationships/image" Target="../media/image13.png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67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12" Type="http://schemas.openxmlformats.org/officeDocument/2006/relationships/image" Target="../media/image70.png"/><Relationship Id="rId2" Type="http://schemas.microsoft.com/office/2007/relationships/media" Target="../media/media13.m4a"/><Relationship Id="rId16" Type="http://schemas.openxmlformats.org/officeDocument/2006/relationships/image" Target="../media/image13.png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73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12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11" Type="http://schemas.openxmlformats.org/officeDocument/2006/relationships/image" Target="../media/image76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56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3.m4a"/><Relationship Id="rId16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../media/media4.m4a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microsoft.com/office/2007/relationships/media" Target="../media/media4.m4a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12" Type="http://schemas.openxmlformats.org/officeDocument/2006/relationships/image" Target="../media/image3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6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6.pn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45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audio" Target="../media/media9.m4a"/><Relationship Id="rId7" Type="http://schemas.openxmlformats.org/officeDocument/2006/relationships/image" Target="../media/image16.png"/><Relationship Id="rId12" Type="http://schemas.openxmlformats.org/officeDocument/2006/relationships/image" Target="../media/image4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49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1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292063"/>
            <a:chOff x="493002" y="482540"/>
            <a:chExt cx="17299710" cy="82920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002" y="482540"/>
              <a:ext cx="17299710" cy="82920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555471" y="5142857"/>
            <a:ext cx="8237241" cy="4729232"/>
            <a:chOff x="9555471" y="5142857"/>
            <a:chExt cx="8237241" cy="472923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55471" y="5142857"/>
              <a:ext cx="8237241" cy="472923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884310" y="9217817"/>
            <a:ext cx="2712977" cy="654273"/>
            <a:chOff x="2884310" y="9217817"/>
            <a:chExt cx="2712977" cy="65427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84310" y="9217817"/>
              <a:ext cx="2712977" cy="65427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07297" y="9270298"/>
            <a:ext cx="1466688" cy="524682"/>
            <a:chOff x="1307297" y="9270298"/>
            <a:chExt cx="1466688" cy="52468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7297" y="9270298"/>
              <a:ext cx="1466688" cy="5246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869427" y="3600000"/>
            <a:ext cx="2075143" cy="3085714"/>
            <a:chOff x="12869427" y="3600000"/>
            <a:chExt cx="2075143" cy="308571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69427" y="3600000"/>
              <a:ext cx="2075143" cy="3085714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20562" y="2871094"/>
            <a:ext cx="10791943" cy="508229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81516" y="478730"/>
            <a:ext cx="4292583" cy="63425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61907" y="491425"/>
            <a:ext cx="2352564" cy="678707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61503" y="1891119"/>
            <a:ext cx="7067314" cy="170240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422182" y="1524607"/>
            <a:ext cx="4719457" cy="3618250"/>
            <a:chOff x="8422182" y="1524607"/>
            <a:chExt cx="4719457" cy="3618250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8422182" y="1524607"/>
              <a:ext cx="4719457" cy="3618250"/>
              <a:chOff x="8422182" y="1524607"/>
              <a:chExt cx="4719457" cy="3618250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422182" y="1524607"/>
                <a:ext cx="4719457" cy="3618250"/>
              </a:xfrm>
              <a:prstGeom prst="rect">
                <a:avLst/>
              </a:prstGeom>
            </p:spPr>
          </p:pic>
        </p:grpSp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32830" y="1585155"/>
              <a:ext cx="5513536" cy="2894393"/>
            </a:xfrm>
            <a:prstGeom prst="rect">
              <a:avLst/>
            </a:prstGeom>
          </p:spPr>
        </p:pic>
      </p:grpSp>
      <p:pic>
        <p:nvPicPr>
          <p:cNvPr id="5" name="신상품+개발지원+사업계획+작성법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5618" y="9651468"/>
            <a:ext cx="609600" cy="609600"/>
          </a:xfrm>
          <a:prstGeom prst="rect">
            <a:avLst/>
          </a:prstGeom>
        </p:spPr>
      </p:pic>
      <p:pic>
        <p:nvPicPr>
          <p:cNvPr id="8" name="오디오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0"/>
    </mc:Choice>
    <mc:Fallback xmlns="">
      <p:transition spd="slow" advTm="1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4345" y="588832"/>
            <a:ext cx="16805365" cy="8747242"/>
            <a:chOff x="494345" y="588832"/>
            <a:chExt cx="16805365" cy="87472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345" y="588832"/>
              <a:ext cx="16805365" cy="874724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8377" y="1323561"/>
            <a:ext cx="8004109" cy="1280194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726454" y="3035272"/>
            <a:ext cx="3949805" cy="2272025"/>
            <a:chOff x="10726454" y="3035272"/>
            <a:chExt cx="3949805" cy="2272025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6454" y="3035272"/>
              <a:ext cx="3949805" cy="2272025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84095" y="3362887"/>
            <a:ext cx="3032747" cy="132690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44724" y="2249648"/>
            <a:ext cx="14612934" cy="6890031"/>
            <a:chOff x="1244724" y="2249648"/>
            <a:chExt cx="14612934" cy="689003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6061743" y="-1195368"/>
              <a:ext cx="29225868" cy="13780062"/>
            </a:xfrm>
            <a:prstGeom prst="rect">
              <a:avLst/>
            </a:prstGeom>
          </p:spPr>
        </p:pic>
        <p:grpSp>
          <p:nvGrpSpPr>
            <p:cNvPr id="1006" name="그룹 1006"/>
            <p:cNvGrpSpPr/>
            <p:nvPr/>
          </p:nvGrpSpPr>
          <p:grpSpPr>
            <a:xfrm>
              <a:off x="10545570" y="6392600"/>
              <a:ext cx="3588037" cy="1644399"/>
              <a:chOff x="10545570" y="6392600"/>
              <a:chExt cx="3588037" cy="1644399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545570" y="6392600"/>
                <a:ext cx="3588037" cy="1644399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27456" y="6947223"/>
              <a:ext cx="2478090" cy="51145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545570" y="6392600"/>
            <a:ext cx="3588037" cy="1644399"/>
            <a:chOff x="10545570" y="6392600"/>
            <a:chExt cx="3588037" cy="164439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5570" y="6392600"/>
              <a:ext cx="3588037" cy="1644399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127456" y="6947223"/>
            <a:ext cx="2478090" cy="511452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8"/>
    </mc:Choice>
    <mc:Fallback xmlns="">
      <p:transition spd="slow" advTm="1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4345" y="588832"/>
            <a:ext cx="16805365" cy="8747242"/>
            <a:chOff x="494345" y="588832"/>
            <a:chExt cx="16805365" cy="87472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588832"/>
              <a:ext cx="16805365" cy="874724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6911250" y="-1217647"/>
            <a:ext cx="31302947" cy="13934954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040699" y="3169579"/>
            <a:ext cx="8619116" cy="2432256"/>
            <a:chOff x="6040699" y="3169579"/>
            <a:chExt cx="8619116" cy="243225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40699" y="3169579"/>
              <a:ext cx="8619116" cy="2432256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8377" y="1323561"/>
            <a:ext cx="8004109" cy="128019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092209" y="2244575"/>
            <a:ext cx="3215679" cy="2898282"/>
            <a:chOff x="14092209" y="2244575"/>
            <a:chExt cx="3215679" cy="2898282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4092209" y="2244575"/>
              <a:ext cx="3215679" cy="2898282"/>
              <a:chOff x="14092209" y="2244575"/>
              <a:chExt cx="3215679" cy="2898282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4092209" y="2244575"/>
                <a:ext cx="3215679" cy="2898282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54089" y="2516908"/>
              <a:ext cx="2698598" cy="208720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108653" y="5420951"/>
            <a:ext cx="2950627" cy="1902830"/>
            <a:chOff x="14108653" y="5420951"/>
            <a:chExt cx="2950627" cy="1902830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14108653" y="5420951"/>
              <a:ext cx="2950627" cy="1902830"/>
              <a:chOff x="14108653" y="5420951"/>
              <a:chExt cx="2950627" cy="1902830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4108653" y="5420951"/>
                <a:ext cx="2950627" cy="1902830"/>
              </a:xfrm>
              <a:prstGeom prst="rect">
                <a:avLst/>
              </a:prstGeom>
            </p:spPr>
          </p:pic>
        </p:grpSp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46056" y="5670837"/>
              <a:ext cx="2471576" cy="1282119"/>
            </a:xfrm>
            <a:prstGeom prst="rect">
              <a:avLst/>
            </a:prstGeom>
          </p:spPr>
        </p:pic>
      </p:grp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93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2"/>
    </mc:Choice>
    <mc:Fallback xmlns=""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4345" y="588832"/>
            <a:ext cx="16805365" cy="8747242"/>
            <a:chOff x="494345" y="588832"/>
            <a:chExt cx="16805365" cy="87472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588832"/>
              <a:ext cx="16805365" cy="874724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6635613" y="-1117280"/>
            <a:ext cx="31090717" cy="1353348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959918" y="6768676"/>
            <a:ext cx="5499282" cy="2090522"/>
            <a:chOff x="10959918" y="6768676"/>
            <a:chExt cx="4916752" cy="209052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59918" y="6768676"/>
              <a:ext cx="4916752" cy="209052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8377" y="1323561"/>
            <a:ext cx="8004109" cy="128019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114616" y="5142857"/>
            <a:ext cx="2699361" cy="1671712"/>
            <a:chOff x="14114616" y="5142857"/>
            <a:chExt cx="2699361" cy="1671712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4114616" y="5142857"/>
              <a:ext cx="2699361" cy="1671712"/>
              <a:chOff x="14114616" y="5142857"/>
              <a:chExt cx="2699361" cy="1671712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4114616" y="5142857"/>
                <a:ext cx="2699361" cy="1671712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86751" y="5133351"/>
              <a:ext cx="2811252" cy="152573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775488" y="2216760"/>
            <a:ext cx="2375087" cy="1470889"/>
            <a:chOff x="12775488" y="2216760"/>
            <a:chExt cx="2375087" cy="1470889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12775488" y="2216760"/>
              <a:ext cx="2375087" cy="1470889"/>
              <a:chOff x="12775488" y="2216760"/>
              <a:chExt cx="2375087" cy="1470889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2775488" y="2216760"/>
                <a:ext cx="2375087" cy="1470889"/>
              </a:xfrm>
              <a:prstGeom prst="rect">
                <a:avLst/>
              </a:prstGeom>
            </p:spPr>
          </p:pic>
        </p:grpSp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08752" y="2359119"/>
              <a:ext cx="2814966" cy="1004366"/>
            </a:xfrm>
            <a:prstGeom prst="rect">
              <a:avLst/>
            </a:prstGeom>
          </p:spPr>
        </p:pic>
      </p:grp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8"/>
    </mc:Choice>
    <mc:Fallback xmlns="">
      <p:transition spd="slow" advTm="2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4345" y="588832"/>
            <a:ext cx="16805365" cy="8747242"/>
            <a:chOff x="494345" y="588832"/>
            <a:chExt cx="16805365" cy="87472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345" y="588832"/>
              <a:ext cx="16805365" cy="874724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057325" y="-572385"/>
            <a:ext cx="29316721" cy="12143218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8377" y="1323561"/>
            <a:ext cx="8004108" cy="1280194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296400" y="3250920"/>
            <a:ext cx="3630401" cy="2248304"/>
            <a:chOff x="13340429" y="2150984"/>
            <a:chExt cx="3630401" cy="2248304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3340429" y="2150984"/>
              <a:ext cx="3630401" cy="2248304"/>
              <a:chOff x="13340429" y="2150984"/>
              <a:chExt cx="3630401" cy="2248304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3340429" y="2150984"/>
                <a:ext cx="3630401" cy="2248304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37762" y="2578068"/>
              <a:ext cx="2241585" cy="1108509"/>
            </a:xfrm>
            <a:prstGeom prst="rect">
              <a:avLst/>
            </a:prstGeom>
          </p:spPr>
        </p:pic>
      </p:grp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8"/>
    </mc:Choice>
    <mc:Fallback xmlns="">
      <p:transition spd="slow" advTm="2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292063"/>
            <a:chOff x="493002" y="482540"/>
            <a:chExt cx="17299710" cy="82920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002" y="482540"/>
              <a:ext cx="17299710" cy="82920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3352" y="1465978"/>
            <a:ext cx="6171429" cy="1781299"/>
            <a:chOff x="733352" y="1465978"/>
            <a:chExt cx="6171429" cy="178129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352" y="1465978"/>
              <a:ext cx="6171429" cy="178129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966775" y="743546"/>
            <a:ext cx="27129390" cy="1012587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653155" y="5725693"/>
            <a:ext cx="3789402" cy="5305338"/>
            <a:chOff x="14653155" y="5725693"/>
            <a:chExt cx="3789402" cy="5305338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53155" y="5725693"/>
              <a:ext cx="3789402" cy="5305338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12976755" y="1649672"/>
            <a:ext cx="3352800" cy="1207828"/>
          </a:xfrm>
          <a:prstGeom prst="wedgeRound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사업계획서는 </a:t>
            </a:r>
            <a:r>
              <a:rPr lang="en-US" altLang="ko-KR" sz="2000" dirty="0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10p </a:t>
            </a:r>
            <a:r>
              <a:rPr lang="ko-KR" altLang="en-US" sz="2000" dirty="0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이내로 작성하여 제출</a:t>
            </a:r>
            <a:endParaRPr lang="ko-KR" altLang="en-US" sz="20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포인트가 5개인 별 3"/>
          <p:cNvSpPr/>
          <p:nvPr/>
        </p:nvSpPr>
        <p:spPr>
          <a:xfrm>
            <a:off x="12748155" y="1872586"/>
            <a:ext cx="4572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0"/>
    </mc:Choice>
    <mc:Fallback xmlns="">
      <p:transition spd="slow" advTm="2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308507"/>
            <a:chOff x="493002" y="482540"/>
            <a:chExt cx="17299710" cy="830850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002" y="482540"/>
              <a:ext cx="17299710" cy="830850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653155" y="5725693"/>
            <a:ext cx="3789402" cy="5305338"/>
            <a:chOff x="14653155" y="5725693"/>
            <a:chExt cx="3789402" cy="53053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53155" y="5725693"/>
              <a:ext cx="3789402" cy="53053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55204" y="1675377"/>
            <a:ext cx="13316745" cy="6702985"/>
            <a:chOff x="955204" y="1675377"/>
            <a:chExt cx="13316745" cy="670298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5204" y="1675377"/>
              <a:ext cx="13316745" cy="670298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11624" y="3457348"/>
            <a:ext cx="6038849" cy="3535457"/>
            <a:chOff x="1311624" y="3457348"/>
            <a:chExt cx="6038849" cy="3535457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1624" y="3457348"/>
              <a:ext cx="6038849" cy="353545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7710798" y="3424460"/>
            <a:ext cx="6398003" cy="3535457"/>
            <a:chOff x="7710798" y="3424460"/>
            <a:chExt cx="6398003" cy="353545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10798" y="3424460"/>
              <a:ext cx="6398003" cy="3535457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187761" y="4969382"/>
            <a:ext cx="3891579" cy="860503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6226" y="2421932"/>
            <a:ext cx="7654147" cy="100468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56578" y="7088904"/>
            <a:ext cx="14700071" cy="1317861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1429634" y="1344296"/>
            <a:ext cx="3223521" cy="1803251"/>
            <a:chOff x="11429634" y="1344296"/>
            <a:chExt cx="3223521" cy="1803251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1429634" y="1344296"/>
              <a:ext cx="3223521" cy="1803251"/>
              <a:chOff x="11429634" y="1344296"/>
              <a:chExt cx="3223521" cy="1803251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1429634" y="1344296"/>
                <a:ext cx="3223521" cy="1803251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51938" y="1711733"/>
              <a:ext cx="3337429" cy="994762"/>
            </a:xfrm>
            <a:prstGeom prst="rect">
              <a:avLst/>
            </a:prstGeom>
          </p:spPr>
        </p:pic>
      </p:grpSp>
      <p:cxnSp>
        <p:nvCxnSpPr>
          <p:cNvPr id="4" name="직선 연결선 3"/>
          <p:cNvCxnSpPr/>
          <p:nvPr/>
        </p:nvCxnSpPr>
        <p:spPr>
          <a:xfrm>
            <a:off x="4114800" y="7658100"/>
            <a:ext cx="7314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9"/>
    </mc:Choice>
    <mc:Fallback xmlns="">
      <p:transition spd="slow" advTm="2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292063"/>
            <a:chOff x="493002" y="482540"/>
            <a:chExt cx="17299710" cy="82920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002" y="482540"/>
              <a:ext cx="17299710" cy="82920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653155" y="5725693"/>
            <a:ext cx="3789402" cy="5305338"/>
            <a:chOff x="14653155" y="5725693"/>
            <a:chExt cx="3789402" cy="53053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53155" y="5725693"/>
              <a:ext cx="3789402" cy="53053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8853" y="1278856"/>
            <a:ext cx="2351204" cy="100468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4945118" y="-1056526"/>
            <a:ext cx="24670915" cy="1276053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301955" y="1679184"/>
            <a:ext cx="3223521" cy="1803251"/>
            <a:chOff x="14301955" y="1679184"/>
            <a:chExt cx="3223521" cy="180325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01955" y="1679184"/>
              <a:ext cx="3223521" cy="180325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978745" y="5414312"/>
            <a:ext cx="892045" cy="381851"/>
            <a:chOff x="1978745" y="5414312"/>
            <a:chExt cx="892045" cy="38185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78745" y="5414312"/>
              <a:ext cx="892045" cy="38185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962301" y="6734874"/>
            <a:ext cx="875601" cy="357065"/>
            <a:chOff x="1962301" y="6734874"/>
            <a:chExt cx="875601" cy="35706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62301" y="6734874"/>
              <a:ext cx="875601" cy="35706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936630" y="8019502"/>
            <a:ext cx="967048" cy="402828"/>
            <a:chOff x="1936630" y="8019502"/>
            <a:chExt cx="967048" cy="402828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36630" y="8019502"/>
              <a:ext cx="967048" cy="402828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002502" y="1884712"/>
            <a:ext cx="3467219" cy="1238819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43482" y="4900587"/>
            <a:ext cx="11686853" cy="835319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013506" y="5891170"/>
            <a:ext cx="11772208" cy="1583227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890332" y="7273894"/>
            <a:ext cx="11882167" cy="1440519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599610" y="3443010"/>
            <a:ext cx="11203095" cy="1133914"/>
          </a:xfrm>
          <a:prstGeom prst="rect">
            <a:avLst/>
          </a:prstGeom>
        </p:spPr>
      </p:pic>
      <p:sp>
        <p:nvSpPr>
          <p:cNvPr id="2" name="오른쪽 화살표 1"/>
          <p:cNvSpPr/>
          <p:nvPr/>
        </p:nvSpPr>
        <p:spPr>
          <a:xfrm rot="19833693">
            <a:off x="1186613" y="4064138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 rot="19833693">
            <a:off x="1228438" y="5292380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 rot="19833693">
            <a:off x="1211329" y="6470632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오른쪽 화살표 37"/>
          <p:cNvSpPr/>
          <p:nvPr/>
        </p:nvSpPr>
        <p:spPr>
          <a:xfrm rot="19833693">
            <a:off x="1272394" y="7622025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5867400" y="4305300"/>
            <a:ext cx="464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267200" y="3924300"/>
            <a:ext cx="3124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4724400" y="5432534"/>
            <a:ext cx="746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4876800" y="6377955"/>
            <a:ext cx="746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1"/>
    </mc:Choice>
    <mc:Fallback xmlns="">
      <p:transition spd="slow" advTm="1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292063"/>
            <a:chOff x="493002" y="482540"/>
            <a:chExt cx="17299710" cy="82920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002" y="482540"/>
              <a:ext cx="17299710" cy="82920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653155" y="5725693"/>
            <a:ext cx="3789402" cy="5305338"/>
            <a:chOff x="14653155" y="5725693"/>
            <a:chExt cx="3789402" cy="53053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53155" y="5725693"/>
              <a:ext cx="3789402" cy="53053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85207" y="1514248"/>
            <a:ext cx="13119418" cy="6880558"/>
            <a:chOff x="985207" y="1514248"/>
            <a:chExt cx="13119418" cy="688055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5207" y="1514248"/>
              <a:ext cx="13119418" cy="688055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0456" y="2389056"/>
            <a:ext cx="3352461" cy="100467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851613" y="1410072"/>
            <a:ext cx="3581069" cy="2035509"/>
            <a:chOff x="11851613" y="1410072"/>
            <a:chExt cx="3581069" cy="203550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51613" y="1410072"/>
              <a:ext cx="3581069" cy="203550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224004" y="1579480"/>
            <a:ext cx="2977890" cy="1435452"/>
          </a:xfrm>
          <a:prstGeom prst="rect">
            <a:avLst/>
          </a:prstGeom>
        </p:spPr>
      </p:pic>
      <p:sp>
        <p:nvSpPr>
          <p:cNvPr id="2" name="갈매기형 수장 1"/>
          <p:cNvSpPr/>
          <p:nvPr/>
        </p:nvSpPr>
        <p:spPr>
          <a:xfrm rot="5400000">
            <a:off x="11163300" y="42672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갈매기형 수장 24"/>
          <p:cNvSpPr/>
          <p:nvPr/>
        </p:nvSpPr>
        <p:spPr>
          <a:xfrm rot="5400000">
            <a:off x="8690800" y="6448929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갈매기형 수장 25"/>
          <p:cNvSpPr/>
          <p:nvPr/>
        </p:nvSpPr>
        <p:spPr>
          <a:xfrm rot="5400000">
            <a:off x="8724889" y="71628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갈매기형 수장 26"/>
          <p:cNvSpPr/>
          <p:nvPr/>
        </p:nvSpPr>
        <p:spPr>
          <a:xfrm rot="5400000">
            <a:off x="6972300" y="78486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"/>
    </mc:Choice>
    <mc:Fallback xmlns=""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292063"/>
            <a:chOff x="493002" y="482540"/>
            <a:chExt cx="17299710" cy="82920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002" y="482540"/>
              <a:ext cx="17299710" cy="82920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653155" y="5725693"/>
            <a:ext cx="3789402" cy="5305338"/>
            <a:chOff x="14653155" y="5725693"/>
            <a:chExt cx="3789402" cy="53053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53155" y="5725693"/>
              <a:ext cx="3789402" cy="53053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937595" y="1652267"/>
            <a:ext cx="13019034" cy="6726095"/>
            <a:chOff x="937595" y="1652267"/>
            <a:chExt cx="13019034" cy="672609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595" y="1652267"/>
              <a:ext cx="13019034" cy="6726095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13956629" y="2133607"/>
            <a:ext cx="3630401" cy="2921405"/>
            <a:chOff x="13956629" y="2133607"/>
            <a:chExt cx="3630401" cy="2921405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3956629" y="2133607"/>
              <a:ext cx="3630401" cy="2921405"/>
              <a:chOff x="13956629" y="2133607"/>
              <a:chExt cx="3630401" cy="2921405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3956629" y="2133607"/>
                <a:ext cx="3630401" cy="2921405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10147" y="2464499"/>
              <a:ext cx="2908252" cy="1918928"/>
            </a:xfrm>
            <a:prstGeom prst="rect">
              <a:avLst/>
            </a:prstGeom>
          </p:spPr>
        </p:pic>
      </p:grp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4"/>
    </mc:Choice>
    <mc:Fallback xmlns="">
      <p:transition spd="slow" advTm="1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3002" y="482540"/>
            <a:ext cx="17299710" cy="8292063"/>
            <a:chOff x="493002" y="482540"/>
            <a:chExt cx="17299710" cy="82920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002" y="482540"/>
              <a:ext cx="17299710" cy="82920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653155" y="5725693"/>
            <a:ext cx="3789402" cy="5305338"/>
            <a:chOff x="14653155" y="5725693"/>
            <a:chExt cx="3789402" cy="53053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53155" y="5725693"/>
              <a:ext cx="3789402" cy="53053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38931" y="1854060"/>
            <a:ext cx="13514224" cy="6524302"/>
            <a:chOff x="1138931" y="1854060"/>
            <a:chExt cx="13514224" cy="652430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8931" y="1854060"/>
              <a:ext cx="13514224" cy="652430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3857429" y="2972251"/>
            <a:ext cx="5026961" cy="4933196"/>
            <a:chOff x="3857429" y="2972251"/>
            <a:chExt cx="5026961" cy="4933196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7429" y="2972251"/>
              <a:ext cx="5026961" cy="493319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952518" y="2972251"/>
            <a:ext cx="3757451" cy="4988363"/>
            <a:chOff x="9952518" y="2972251"/>
            <a:chExt cx="3757451" cy="498836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52518" y="2972251"/>
              <a:ext cx="3757451" cy="4988363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293863" y="2002055"/>
            <a:ext cx="3630401" cy="2248304"/>
            <a:chOff x="14293863" y="2002055"/>
            <a:chExt cx="3630401" cy="224830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4293863" y="2002055"/>
              <a:ext cx="3630401" cy="2248304"/>
              <a:chOff x="14293863" y="2002055"/>
              <a:chExt cx="3630401" cy="2248304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4293863" y="2002055"/>
                <a:ext cx="3630401" cy="2248304"/>
              </a:xfrm>
              <a:prstGeom prst="rect">
                <a:avLst/>
              </a:prstGeom>
            </p:spPr>
          </p:pic>
        </p:grpSp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99766" y="2437709"/>
              <a:ext cx="2375709" cy="1202899"/>
            </a:xfrm>
            <a:prstGeom prst="rect">
              <a:avLst/>
            </a:prstGeom>
          </p:spPr>
        </p:pic>
      </p:grp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4"/>
    </mc:Choice>
    <mc:Fallback xmlns="">
      <p:transition spd="slow" advTm="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726"/>
            <a:ext cx="18342952" cy="10256274"/>
          </a:xfrm>
          <a:prstGeom prst="rect">
            <a:avLst/>
          </a:prstGeom>
        </p:spPr>
      </p:pic>
      <p:sp>
        <p:nvSpPr>
          <p:cNvPr id="26" name="오른쪽 화살표 25"/>
          <p:cNvSpPr/>
          <p:nvPr/>
        </p:nvSpPr>
        <p:spPr>
          <a:xfrm rot="19833693">
            <a:off x="1544316" y="3235400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오른쪽 화살표 28"/>
          <p:cNvSpPr/>
          <p:nvPr/>
        </p:nvSpPr>
        <p:spPr>
          <a:xfrm rot="19833693">
            <a:off x="1579496" y="4621470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른쪽 화살표 29"/>
          <p:cNvSpPr/>
          <p:nvPr/>
        </p:nvSpPr>
        <p:spPr>
          <a:xfrm rot="19833693">
            <a:off x="1544316" y="5831148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 rot="19833693">
            <a:off x="1533053" y="6942535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 rot="19833693">
            <a:off x="1613790" y="8185001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cxnSp>
        <p:nvCxnSpPr>
          <p:cNvPr id="9" name="직선 연결선 8"/>
          <p:cNvCxnSpPr/>
          <p:nvPr/>
        </p:nvCxnSpPr>
        <p:spPr>
          <a:xfrm>
            <a:off x="4648200" y="3170884"/>
            <a:ext cx="45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4724400" y="4457700"/>
            <a:ext cx="525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4724400" y="5765255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4724400" y="6849858"/>
            <a:ext cx="510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4648200" y="7886700"/>
            <a:ext cx="289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0"/>
    </mc:Choice>
    <mc:Fallback xmlns="">
      <p:transition spd="slow" advTm="2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4345" y="588832"/>
            <a:ext cx="16969487" cy="8924963"/>
            <a:chOff x="494345" y="588832"/>
            <a:chExt cx="16969487" cy="89249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588832"/>
              <a:ext cx="16969487" cy="89249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6514313" y="-1270473"/>
            <a:ext cx="31060537" cy="1358088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2378270" y="7994072"/>
            <a:ext cx="1068059" cy="369485"/>
            <a:chOff x="2378270" y="7994072"/>
            <a:chExt cx="1068059" cy="36948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8270" y="7994072"/>
              <a:ext cx="1068059" cy="36948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479281" y="3776953"/>
            <a:ext cx="967048" cy="402828"/>
            <a:chOff x="2479281" y="3776953"/>
            <a:chExt cx="967048" cy="402828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9281" y="3776953"/>
              <a:ext cx="967048" cy="40282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495725" y="5142857"/>
            <a:ext cx="967048" cy="402828"/>
            <a:chOff x="2495725" y="5142857"/>
            <a:chExt cx="967048" cy="402828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95725" y="5142857"/>
              <a:ext cx="967048" cy="40282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479281" y="6338080"/>
            <a:ext cx="967048" cy="402828"/>
            <a:chOff x="2479281" y="6338080"/>
            <a:chExt cx="967048" cy="402828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9281" y="6338080"/>
              <a:ext cx="967048" cy="402828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3216464" y="4187231"/>
            <a:ext cx="3630401" cy="2248304"/>
            <a:chOff x="13216464" y="4187231"/>
            <a:chExt cx="3630401" cy="224830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3216464" y="4187231"/>
              <a:ext cx="3630401" cy="2248304"/>
              <a:chOff x="13216464" y="4187231"/>
              <a:chExt cx="3630401" cy="224830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3216464" y="4187231"/>
                <a:ext cx="3630401" cy="2248304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22399" y="4622888"/>
              <a:ext cx="2461480" cy="1202899"/>
            </a:xfrm>
            <a:prstGeom prst="rect">
              <a:avLst/>
            </a:prstGeom>
          </p:spPr>
        </p:pic>
      </p:grpSp>
      <p:sp>
        <p:nvSpPr>
          <p:cNvPr id="23" name="오른쪽 화살표 22"/>
          <p:cNvSpPr/>
          <p:nvPr/>
        </p:nvSpPr>
        <p:spPr>
          <a:xfrm rot="19833693">
            <a:off x="1542633" y="3580890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오른쪽 화살표 24"/>
          <p:cNvSpPr/>
          <p:nvPr/>
        </p:nvSpPr>
        <p:spPr>
          <a:xfrm rot="19833693">
            <a:off x="1587252" y="4979195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 rot="19833693">
            <a:off x="1587252" y="6111211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오른쪽 화살표 27"/>
          <p:cNvSpPr/>
          <p:nvPr/>
        </p:nvSpPr>
        <p:spPr>
          <a:xfrm rot="19833693">
            <a:off x="1587252" y="7754594"/>
            <a:ext cx="457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cxnSp>
        <p:nvCxnSpPr>
          <p:cNvPr id="30" name="직선 연결선 29"/>
          <p:cNvCxnSpPr/>
          <p:nvPr/>
        </p:nvCxnSpPr>
        <p:spPr>
          <a:xfrm>
            <a:off x="10134600" y="3488213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5029200" y="4991100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4572000" y="6210300"/>
            <a:ext cx="640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0515600" y="7505700"/>
            <a:ext cx="601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0"/>
    </mc:Choice>
    <mc:Fallback xmlns="">
      <p:transition spd="slow" advTm="3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6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4345" y="588832"/>
            <a:ext cx="16969487" cy="8747242"/>
            <a:chOff x="494345" y="588832"/>
            <a:chExt cx="16969487" cy="87472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345" y="588832"/>
              <a:ext cx="16969487" cy="874724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345" y="411111"/>
            <a:ext cx="17297024" cy="761905"/>
            <a:chOff x="494345" y="411111"/>
            <a:chExt cx="17297024" cy="7619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5" y="411111"/>
              <a:ext cx="17297024" cy="76190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3352" y="9336074"/>
            <a:ext cx="2712977" cy="552460"/>
            <a:chOff x="733352" y="9336074"/>
            <a:chExt cx="2712977" cy="5524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352" y="9336074"/>
              <a:ext cx="2712977" cy="55246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431389" y="-1021319"/>
            <a:ext cx="29449277" cy="13149645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5212" y="421914"/>
            <a:ext cx="12581351" cy="1026132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8377" y="1323561"/>
            <a:ext cx="8004109" cy="1280194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2"/>
    </mc:Choice>
    <mc:Fallback xmlns="">
      <p:transition spd="slow" advTm="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2.4|5.1|0.4|2.8|0.5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5|4.6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0.4|0.4|0.4|0.3|2.2|0.4|6.1|0.3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4|2.6|6.6|0.3|6.3|3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</Words>
  <Application>Microsoft Office PowerPoint</Application>
  <PresentationFormat>사용자 지정</PresentationFormat>
  <Paragraphs>1</Paragraphs>
  <Slides>14</Slides>
  <Notes>0</Notes>
  <HiddenSlides>0</HiddenSlides>
  <MMClips>15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?? ??</vt:lpstr>
      <vt:lpstr>HY강B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박진숙</cp:lastModifiedBy>
  <cp:revision>10</cp:revision>
  <dcterms:created xsi:type="dcterms:W3CDTF">2024-02-29T09:19:54Z</dcterms:created>
  <dcterms:modified xsi:type="dcterms:W3CDTF">2024-03-04T11:56:25Z</dcterms:modified>
</cp:coreProperties>
</file>